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719"/>
  </p:normalViewPr>
  <p:slideViewPr>
    <p:cSldViewPr snapToGrid="0">
      <p:cViewPr>
        <p:scale>
          <a:sx n="160" d="100"/>
          <a:sy n="160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April 15-24, 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fragments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241780"/>
            <a:ext cx="3366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 curves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C57B2-1FCD-B225-5C3E-90B2C62DF3D9}"/>
              </a:ext>
            </a:extLst>
          </p:cNvPr>
          <p:cNvSpPr txBox="1"/>
          <p:nvPr/>
        </p:nvSpPr>
        <p:spPr>
          <a:xfrm>
            <a:off x="3959749" y="174928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currently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A336E-E241-A2E5-D368-8CD551B6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8" y="1398880"/>
            <a:ext cx="11224286" cy="2648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842839" y="1029548"/>
            <a:ext cx="330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~2.5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377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”final” losses: </a:t>
            </a:r>
            <a:r>
              <a:rPr lang="en-US" dirty="0">
                <a:highlight>
                  <a:srgbClr val="FFFF00"/>
                </a:highlight>
              </a:rPr>
              <a:t>(still running)</a:t>
            </a:r>
          </a:p>
          <a:p>
            <a:r>
              <a:rPr lang="en-US" dirty="0"/>
              <a:t>train:  0.31</a:t>
            </a:r>
          </a:p>
          <a:p>
            <a:r>
              <a:rPr lang="en-US" dirty="0" err="1"/>
              <a:t>val</a:t>
            </a:r>
            <a:r>
              <a:rPr lang="en-US" dirty="0"/>
              <a:t>:   0.35 (no evidence of overfitting)</a:t>
            </a:r>
          </a:p>
        </p:txBody>
      </p:sp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470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3446753" y="3915218"/>
            <a:ext cx="402201" cy="34376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>
            <a:off x="2792557" y="591059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freeze 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51CF7-F613-EA98-5CA4-A432C8BA8511}"/>
              </a:ext>
            </a:extLst>
          </p:cNvPr>
          <p:cNvSpPr txBox="1"/>
          <p:nvPr/>
        </p:nvSpPr>
        <p:spPr>
          <a:xfrm>
            <a:off x="6936731" y="4447480"/>
            <a:ext cx="445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I’ll do simple regression with a single model</a:t>
            </a:r>
          </a:p>
          <a:p>
            <a:r>
              <a:rPr lang="en-US" dirty="0"/>
              <a:t>(not the ensemble or GP-based approaches from the </a:t>
            </a:r>
            <a:r>
              <a:rPr lang="en-US" dirty="0" err="1"/>
              <a:t>AlphaBio</a:t>
            </a:r>
            <a:r>
              <a:rPr lang="en-US" dirty="0"/>
              <a:t> paper)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800</Words>
  <Application>Microsoft Macintosh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BERT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92</cp:revision>
  <dcterms:created xsi:type="dcterms:W3CDTF">2024-04-22T17:24:41Z</dcterms:created>
  <dcterms:modified xsi:type="dcterms:W3CDTF">2024-04-23T19:02:33Z</dcterms:modified>
</cp:coreProperties>
</file>