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600"/>
    <a:srgbClr val="0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38341-5E65-4BE9-A0F6-BAE681F6A495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F0CA1-F754-4F2F-8AEE-DE795BC78F8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72852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F0CA1-F754-4F2F-8AEE-DE795BC78F84}" type="slidenum">
              <a:rPr lang="es-EC" smtClean="0"/>
              <a:pPr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296108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84986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25936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174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428630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31265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5946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6202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37103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39897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40873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5484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9D93-528F-4DAF-A37D-3E0A615E6506}" type="datetimeFigureOut">
              <a:rPr lang="es-EC" smtClean="0"/>
              <a:pPr/>
              <a:t>23/6/2018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96A9-350D-40F5-8812-8CAC0FABDA85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6741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80314" y="2664784"/>
            <a:ext cx="83583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Estructura Web Gastritech</a:t>
            </a:r>
            <a:endParaRPr lang="es-EC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2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5764" y="435735"/>
            <a:ext cx="1828800" cy="7984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Home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81997" y="435736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88230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Quienes Somos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14853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Noticas</a:t>
            </a:r>
            <a:endParaRPr lang="es-EC" dirty="0"/>
          </a:p>
        </p:txBody>
      </p:sp>
      <p:sp>
        <p:nvSpPr>
          <p:cNvPr id="9" name="Rectángulo redondeado 8"/>
          <p:cNvSpPr/>
          <p:nvPr/>
        </p:nvSpPr>
        <p:spPr>
          <a:xfrm>
            <a:off x="9341476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Contáctenos</a:t>
            </a:r>
            <a:endParaRPr lang="es-EC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63605" y="2562896"/>
            <a:ext cx="307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Diseño, línea grafica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Imágenes en animación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Menú</a:t>
            </a:r>
            <a:endParaRPr lang="es-EC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5764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Home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81997" y="435736"/>
            <a:ext cx="1828800" cy="7984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88230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Quienes Somos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14853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Noticas</a:t>
            </a:r>
            <a:endParaRPr lang="es-EC" dirty="0"/>
          </a:p>
        </p:txBody>
      </p:sp>
      <p:sp>
        <p:nvSpPr>
          <p:cNvPr id="9" name="Rectángulo redondeado 8"/>
          <p:cNvSpPr/>
          <p:nvPr/>
        </p:nvSpPr>
        <p:spPr>
          <a:xfrm>
            <a:off x="9341476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Contáctenos</a:t>
            </a:r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286937"/>
            <a:ext cx="9020175" cy="10477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5912" y="1408486"/>
            <a:ext cx="3707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Imágenes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Imágenes 3D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 los productos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606860" y="4849877"/>
            <a:ext cx="20735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SPHINCTEROTOME</a:t>
            </a: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Descripción: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number: </a:t>
            </a:r>
            <a:r>
              <a:rPr lang="es-EC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SA-I-2800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Lumen: 3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Tip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 mm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Cutting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 mm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Working 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2000 mm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050939" y="4870173"/>
            <a:ext cx="238719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HEMOCLIP</a:t>
            </a:r>
          </a:p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Descripción:</a:t>
            </a:r>
          </a:p>
          <a:p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number: </a:t>
            </a:r>
            <a:r>
              <a:rPr lang="es-EC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CO-I-1950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2300 mm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Clip opening: 15 mm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Angle: 135°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Shear outer diameter: 2.6 mm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068105" y="4849875"/>
            <a:ext cx="28507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GUIDE WIRE</a:t>
            </a:r>
          </a:p>
          <a:p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Descripción: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umber: </a:t>
            </a:r>
            <a:r>
              <a:rPr lang="es-EC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GP-I-4500</a:t>
            </a:r>
            <a:endParaRPr lang="es-EC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Diameter inch: 0.89 mm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0.035 inch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4500 mm</a:t>
            </a: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Head shape: Derecho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365163" y="4849875"/>
            <a:ext cx="208037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BIOPSY FORCEP</a:t>
            </a:r>
          </a:p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Descripción:</a:t>
            </a:r>
          </a:p>
          <a:p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FB-I-2300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w/o Spike </a:t>
            </a:r>
            <a:b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FBS-I-2300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w/ Spike 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length: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2300 mm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C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Clip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opening: </a:t>
            </a: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mm</a:t>
            </a: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Diameter: 2.4 mm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134970"/>
            <a:ext cx="65" cy="187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4" descr="Resultado de imagen para disposable biopsy forcep"/>
          <p:cNvSpPr>
            <a:spLocks noChangeAspect="1" noChangeArrowheads="1"/>
          </p:cNvSpPr>
          <p:nvPr/>
        </p:nvSpPr>
        <p:spPr bwMode="auto">
          <a:xfrm>
            <a:off x="1839705" y="3502114"/>
            <a:ext cx="1131294" cy="113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6" name="Picture 2" descr="Bioos - BIOPSY FORCE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242" y="3339273"/>
            <a:ext cx="1853653" cy="13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bix - HEMOCL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1970" y="3332013"/>
            <a:ext cx="1853652" cy="13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cut - SPHINCTEROT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6860" y="3339273"/>
            <a:ext cx="1843971" cy="13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lot - GUIDE WI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7769" y="3332013"/>
            <a:ext cx="1853651" cy="13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679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5764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Home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81997" y="435736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88230" y="435735"/>
            <a:ext cx="1828800" cy="7984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Quienes Somos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14853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Noticas</a:t>
            </a:r>
            <a:endParaRPr lang="es-EC" dirty="0"/>
          </a:p>
        </p:txBody>
      </p:sp>
      <p:sp>
        <p:nvSpPr>
          <p:cNvPr id="9" name="Rectángulo redondeado 8"/>
          <p:cNvSpPr/>
          <p:nvPr/>
        </p:nvSpPr>
        <p:spPr>
          <a:xfrm>
            <a:off x="9341476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Contáctenos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515155" y="1560582"/>
            <a:ext cx="11269013" cy="4735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Gastritech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distribuidor líder en el país de insumos de gastroenterología, entre los mejores tenemos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BIOPSY FORCEP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HEMOCLIP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SPHINCTEROTOME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GUIDE WIRE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C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C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Misión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C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Visión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C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C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60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5764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Home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81997" y="435736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88230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Quienes Somos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14853" y="435735"/>
            <a:ext cx="1828800" cy="7984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Noticas</a:t>
            </a:r>
            <a:endParaRPr lang="es-EC" dirty="0"/>
          </a:p>
        </p:txBody>
      </p:sp>
      <p:sp>
        <p:nvSpPr>
          <p:cNvPr id="9" name="Rectángulo redondeado 8"/>
          <p:cNvSpPr/>
          <p:nvPr/>
        </p:nvSpPr>
        <p:spPr>
          <a:xfrm>
            <a:off x="9341476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Contáctenos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28932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5764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Home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81997" y="435736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Productos</a:t>
            </a:r>
            <a:endParaRPr lang="es-EC" dirty="0"/>
          </a:p>
        </p:txBody>
      </p:sp>
      <p:sp>
        <p:nvSpPr>
          <p:cNvPr id="7" name="Rectángulo redondeado 6"/>
          <p:cNvSpPr/>
          <p:nvPr/>
        </p:nvSpPr>
        <p:spPr>
          <a:xfrm>
            <a:off x="5088230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Quienes Somos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14853" y="435735"/>
            <a:ext cx="1828800" cy="7984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Noticas</a:t>
            </a:r>
            <a:endParaRPr lang="es-EC" dirty="0"/>
          </a:p>
        </p:txBody>
      </p:sp>
      <p:sp>
        <p:nvSpPr>
          <p:cNvPr id="9" name="Rectángulo redondeado 8"/>
          <p:cNvSpPr/>
          <p:nvPr/>
        </p:nvSpPr>
        <p:spPr>
          <a:xfrm>
            <a:off x="9341476" y="435735"/>
            <a:ext cx="1828800" cy="7984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Contáctenos</a:t>
            </a: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1674254" y="2957532"/>
            <a:ext cx="7804597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GASTRITECH</a:t>
            </a:r>
            <a:endParaRPr lang="es-EC" sz="20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Av. Joaquín Orrantia y Av. Juan Tanca </a:t>
            </a: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Marengo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Edificio 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Equilibrium, Piso </a:t>
            </a: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4, Of 417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Teléfono 042109180 Ext 129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GUAYAQUIL, </a:t>
            </a:r>
            <a:r>
              <a:rPr lang="es-EC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ECUADOR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gastritech.com.ec</a:t>
            </a:r>
            <a:endParaRPr lang="es-EC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033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185</Words>
  <Application>Microsoft Office PowerPoint</Application>
  <PresentationFormat>Personalizado</PresentationFormat>
  <Paragraphs>82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Asabando</cp:lastModifiedBy>
  <cp:revision>39</cp:revision>
  <dcterms:created xsi:type="dcterms:W3CDTF">2018-04-17T18:01:57Z</dcterms:created>
  <dcterms:modified xsi:type="dcterms:W3CDTF">2018-06-23T22:54:54Z</dcterms:modified>
</cp:coreProperties>
</file>