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57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AE9BACF-F025-3E4F-AA10-04433981A0C6}">
          <p14:sldIdLst>
            <p14:sldId id="256"/>
            <p14:sldId id="264"/>
            <p14:sldId id="265"/>
            <p14:sldId id="258"/>
            <p14:sldId id="257"/>
            <p14:sldId id="259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4668" autoAdjust="0"/>
  </p:normalViewPr>
  <p:slideViewPr>
    <p:cSldViewPr>
      <p:cViewPr varScale="1">
        <p:scale>
          <a:sx n="128" d="100"/>
          <a:sy n="128" d="100"/>
        </p:scale>
        <p:origin x="-112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1F8-38F3-4221-A05B-0969C38A4C4C}" type="datetimeFigureOut">
              <a:rPr lang="es-ES" smtClean="0"/>
              <a:t>28/06/13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46B6-1C1E-4B3C-8DB6-73F4D4690180}" type="slidenum">
              <a:rPr lang="es-ES" smtClean="0"/>
              <a:t>‹Nr.›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T</a:t>
            </a:r>
            <a:r>
              <a:rPr lang="en-US" u="sng" dirty="0" smtClean="0"/>
              <a:t>he </a:t>
            </a:r>
            <a:r>
              <a:rPr lang="en-US" u="sng" dirty="0"/>
              <a:t>Road Racing/Cycling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54968"/>
          </a:xfrm>
        </p:spPr>
        <p:txBody>
          <a:bodyPr>
            <a:normAutofit/>
          </a:bodyPr>
          <a:lstStyle/>
          <a:p>
            <a:pPr algn="r"/>
            <a:r>
              <a:rPr lang="es-ES" sz="1400" dirty="0" smtClean="0"/>
              <a:t>Álvaro Quesada Pimentel	</a:t>
            </a:r>
          </a:p>
          <a:p>
            <a:pPr algn="r"/>
            <a:r>
              <a:rPr lang="es-ES" sz="1400" dirty="0" smtClean="0"/>
              <a:t>Daniel Serrano Torres</a:t>
            </a:r>
            <a:endParaRPr lang="es-E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Compilar y ejecutar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Para compilar el proyecto:</a:t>
            </a:r>
          </a:p>
          <a:p>
            <a:pPr lvl="1"/>
            <a:r>
              <a:rPr lang="es-ES" sz="1600" dirty="0" smtClean="0"/>
              <a:t>Es necesario ejecutar el script </a:t>
            </a:r>
            <a:r>
              <a:rPr lang="es-ES" sz="1600" b="1" dirty="0" err="1" smtClean="0"/>
              <a:t>compilar.sh</a:t>
            </a:r>
            <a:r>
              <a:rPr lang="es-ES" sz="1600" dirty="0" smtClean="0"/>
              <a:t> (entornos </a:t>
            </a:r>
            <a:r>
              <a:rPr lang="es-ES" sz="1600" dirty="0" err="1" smtClean="0"/>
              <a:t>linux</a:t>
            </a:r>
            <a:r>
              <a:rPr lang="es-ES" sz="1600" dirty="0" smtClean="0"/>
              <a:t>).</a:t>
            </a:r>
          </a:p>
          <a:p>
            <a:pPr lvl="1"/>
            <a:r>
              <a:rPr lang="es-ES" sz="1600" dirty="0" smtClean="0"/>
              <a:t>O realizar las instrucciones manualmente:</a:t>
            </a:r>
          </a:p>
          <a:p>
            <a:pPr lvl="2"/>
            <a:r>
              <a:rPr lang="es-ES" sz="1600" dirty="0" err="1"/>
              <a:t>rm</a:t>
            </a:r>
            <a:r>
              <a:rPr lang="es-ES" sz="1600" dirty="0"/>
              <a:t> -r </a:t>
            </a:r>
            <a:r>
              <a:rPr lang="es-ES" sz="1600" dirty="0" err="1"/>
              <a:t>bin</a:t>
            </a:r>
            <a:r>
              <a:rPr lang="es-ES" sz="1600" dirty="0"/>
              <a:t>/</a:t>
            </a:r>
            <a:r>
              <a:rPr lang="es-ES" sz="1600" dirty="0" smtClean="0"/>
              <a:t>*</a:t>
            </a:r>
          </a:p>
          <a:p>
            <a:pPr lvl="2"/>
            <a:r>
              <a:rPr lang="fr-FR" sz="1600" dirty="0" err="1"/>
              <a:t>find</a:t>
            </a:r>
            <a:r>
              <a:rPr lang="fr-FR" sz="1600" dirty="0"/>
              <a:t> </a:t>
            </a:r>
            <a:r>
              <a:rPr lang="fr-FR" sz="1600" dirty="0" err="1"/>
              <a:t>src</a:t>
            </a:r>
            <a:r>
              <a:rPr lang="fr-FR" sz="1600" dirty="0"/>
              <a:t>/ -</a:t>
            </a:r>
            <a:r>
              <a:rPr lang="fr-FR" sz="1600" dirty="0" err="1"/>
              <a:t>name</a:t>
            </a:r>
            <a:r>
              <a:rPr lang="fr-FR" sz="1600" dirty="0"/>
              <a:t> *.java &gt; </a:t>
            </a:r>
            <a:r>
              <a:rPr lang="fr-FR" sz="1600" dirty="0" err="1" smtClean="0"/>
              <a:t>source_list</a:t>
            </a:r>
            <a:endParaRPr lang="fr-FR" sz="1600" dirty="0" smtClean="0"/>
          </a:p>
          <a:p>
            <a:pPr lvl="2"/>
            <a:r>
              <a:rPr lang="en-US" sz="1600" dirty="0" err="1"/>
              <a:t>javac</a:t>
            </a:r>
            <a:r>
              <a:rPr lang="en-US" sz="1600" dirty="0"/>
              <a:t> -encoding UTF-8 -source 7 -</a:t>
            </a:r>
            <a:r>
              <a:rPr lang="en-US" sz="1600" dirty="0" err="1"/>
              <a:t>cp</a:t>
            </a:r>
            <a:r>
              <a:rPr lang="en-US" sz="1600" dirty="0"/>
              <a:t> forms-1.3.0.jar:src/ -d bin/ -</a:t>
            </a:r>
            <a:r>
              <a:rPr lang="en-US" sz="1600" dirty="0" err="1"/>
              <a:t>sourcepath</a:t>
            </a:r>
            <a:r>
              <a:rPr lang="en-US" sz="1600" dirty="0"/>
              <a:t> . @</a:t>
            </a:r>
            <a:r>
              <a:rPr lang="en-US" sz="1600" dirty="0" err="1" smtClean="0"/>
              <a:t>source_list</a:t>
            </a:r>
            <a:endParaRPr lang="en-US" sz="1600" dirty="0" smtClean="0"/>
          </a:p>
          <a:p>
            <a:pPr lvl="2"/>
            <a:r>
              <a:rPr lang="fr-FR" sz="1600" dirty="0" err="1"/>
              <a:t>cp</a:t>
            </a:r>
            <a:r>
              <a:rPr lang="fr-FR" sz="1600" dirty="0"/>
              <a:t> -r </a:t>
            </a:r>
            <a:r>
              <a:rPr lang="fr-FR" sz="1600" dirty="0" err="1"/>
              <a:t>resources</a:t>
            </a:r>
            <a:r>
              <a:rPr lang="fr-FR" sz="1600" dirty="0"/>
              <a:t> bin</a:t>
            </a:r>
            <a:r>
              <a:rPr lang="fr-FR" sz="1600" dirty="0" smtClean="0"/>
              <a:t>/</a:t>
            </a:r>
          </a:p>
          <a:p>
            <a:pPr lvl="2"/>
            <a:r>
              <a:rPr lang="pt-BR" sz="1600" dirty="0" err="1"/>
              <a:t>cp</a:t>
            </a:r>
            <a:r>
              <a:rPr lang="pt-BR" sz="1600" dirty="0"/>
              <a:t> </a:t>
            </a:r>
            <a:r>
              <a:rPr lang="pt-BR" sz="1600" dirty="0" err="1"/>
              <a:t>src</a:t>
            </a:r>
            <a:r>
              <a:rPr lang="pt-BR" sz="1600" dirty="0"/>
              <a:t>/sistema/entrada/</a:t>
            </a:r>
            <a:r>
              <a:rPr lang="pt-BR" sz="1600" dirty="0" err="1"/>
              <a:t>imagenes</a:t>
            </a:r>
            <a:r>
              <a:rPr lang="pt-BR" sz="1600" dirty="0"/>
              <a:t>/*</a:t>
            </a:r>
            <a:r>
              <a:rPr lang="pt-BR" sz="1600" dirty="0" err="1"/>
              <a:t>png</a:t>
            </a:r>
            <a:r>
              <a:rPr lang="pt-BR" sz="1600" dirty="0"/>
              <a:t> bin/sistema/entrada/</a:t>
            </a:r>
            <a:r>
              <a:rPr lang="pt-BR" sz="1600" dirty="0" err="1"/>
              <a:t>imagenes</a:t>
            </a:r>
            <a:r>
              <a:rPr lang="pt-BR" sz="1600" dirty="0" smtClean="0"/>
              <a:t>/</a:t>
            </a:r>
          </a:p>
          <a:p>
            <a:r>
              <a:rPr lang="pt-BR" sz="2400" dirty="0" smtClean="0"/>
              <a:t>Para </a:t>
            </a:r>
            <a:r>
              <a:rPr lang="pt-BR" sz="2400" dirty="0" err="1" smtClean="0"/>
              <a:t>ejecutar</a:t>
            </a:r>
            <a:r>
              <a:rPr lang="pt-BR" sz="2400" dirty="0" smtClean="0"/>
              <a:t> </a:t>
            </a:r>
            <a:r>
              <a:rPr lang="pt-BR" sz="2400" dirty="0" err="1" smtClean="0"/>
              <a:t>el</a:t>
            </a:r>
            <a:r>
              <a:rPr lang="pt-BR" sz="2400" dirty="0" smtClean="0"/>
              <a:t> </a:t>
            </a:r>
            <a:r>
              <a:rPr lang="pt-BR" sz="2400" dirty="0" err="1" smtClean="0"/>
              <a:t>proyecto</a:t>
            </a:r>
            <a:r>
              <a:rPr lang="pt-BR" sz="2400" dirty="0" smtClean="0"/>
              <a:t>:</a:t>
            </a:r>
          </a:p>
          <a:p>
            <a:pPr lvl="1"/>
            <a:r>
              <a:rPr lang="pt-BR" sz="1600" dirty="0"/>
              <a:t>Es </a:t>
            </a:r>
            <a:r>
              <a:rPr lang="pt-BR" sz="1600" dirty="0" err="1"/>
              <a:t>necesario</a:t>
            </a:r>
            <a:r>
              <a:rPr lang="pt-BR" sz="1600" dirty="0"/>
              <a:t> </a:t>
            </a:r>
            <a:r>
              <a:rPr lang="pt-BR" sz="1600" dirty="0" err="1"/>
              <a:t>ejecutar</a:t>
            </a:r>
            <a:r>
              <a:rPr lang="pt-BR" sz="1600" dirty="0"/>
              <a:t> </a:t>
            </a:r>
            <a:r>
              <a:rPr lang="pt-BR" sz="1600" dirty="0" err="1"/>
              <a:t>el</a:t>
            </a:r>
            <a:r>
              <a:rPr lang="pt-BR" sz="1600" dirty="0"/>
              <a:t> script </a:t>
            </a:r>
            <a:r>
              <a:rPr lang="pt-BR" sz="1600" dirty="0" err="1"/>
              <a:t>start.sh</a:t>
            </a:r>
            <a:r>
              <a:rPr lang="pt-BR" sz="1600" dirty="0"/>
              <a:t>  o </a:t>
            </a:r>
            <a:r>
              <a:rPr lang="pt-BR" sz="1600" dirty="0" err="1"/>
              <a:t>start.bat</a:t>
            </a:r>
            <a:endParaRPr lang="pt-BR" sz="1600" dirty="0"/>
          </a:p>
          <a:p>
            <a:pPr lvl="1"/>
            <a:r>
              <a:rPr lang="pt-BR" sz="1600" dirty="0"/>
              <a:t>O </a:t>
            </a:r>
            <a:r>
              <a:rPr lang="pt-BR" sz="1600" dirty="0" err="1"/>
              <a:t>realizarlo</a:t>
            </a:r>
            <a:r>
              <a:rPr lang="pt-BR" sz="1600" dirty="0"/>
              <a:t> manualmente:</a:t>
            </a:r>
          </a:p>
          <a:p>
            <a:pPr lvl="2"/>
            <a:r>
              <a:rPr lang="hr-HR" sz="1600" dirty="0"/>
              <a:t>cd </a:t>
            </a:r>
            <a:r>
              <a:rPr lang="hr-HR" sz="1600" dirty="0" smtClean="0"/>
              <a:t>bin</a:t>
            </a:r>
            <a:endParaRPr lang="hr-HR" sz="1600" dirty="0"/>
          </a:p>
          <a:p>
            <a:pPr lvl="2"/>
            <a:r>
              <a:rPr lang="hr-HR" sz="1600" dirty="0"/>
              <a:t>java -cp ../forms-1.3.0.jar:. sistema/manager/CiclistaManager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03020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Calidad del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564904"/>
            <a:ext cx="4038600" cy="3561259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CORRECCI</a:t>
            </a:r>
            <a:r>
              <a:rPr lang="es-ES" dirty="0" smtClean="0"/>
              <a:t>ÓN</a:t>
            </a:r>
          </a:p>
          <a:p>
            <a:pPr lvl="1"/>
            <a:r>
              <a:rPr lang="es-ES" dirty="0" smtClean="0"/>
              <a:t>ROBUSTEZ</a:t>
            </a:r>
          </a:p>
          <a:p>
            <a:pPr lvl="1"/>
            <a:r>
              <a:rPr lang="es-ES" dirty="0" smtClean="0"/>
              <a:t>EFICIENCIA</a:t>
            </a:r>
          </a:p>
          <a:p>
            <a:pPr lvl="1"/>
            <a:r>
              <a:rPr lang="es-ES" dirty="0" smtClean="0"/>
              <a:t>PORTABILIDAD</a:t>
            </a:r>
          </a:p>
          <a:p>
            <a:pPr lvl="1"/>
            <a:r>
              <a:rPr lang="es-ES" dirty="0" smtClean="0"/>
              <a:t>INTEGRIDAD</a:t>
            </a:r>
          </a:p>
          <a:p>
            <a:pPr lvl="1"/>
            <a:r>
              <a:rPr lang="es-ES" dirty="0" smtClean="0"/>
              <a:t>FACILIDAD DE MANTENIMIENTO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564904"/>
            <a:ext cx="4038600" cy="3561259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FACILIDAD DE USO</a:t>
            </a:r>
          </a:p>
          <a:p>
            <a:pPr lvl="1"/>
            <a:r>
              <a:rPr lang="es-ES" dirty="0" smtClean="0"/>
              <a:t>VERIFICAVILIDAD</a:t>
            </a:r>
          </a:p>
          <a:p>
            <a:pPr lvl="1"/>
            <a:r>
              <a:rPr lang="es-ES" dirty="0" smtClean="0"/>
              <a:t>COMPATIBILIDAD</a:t>
            </a:r>
          </a:p>
          <a:p>
            <a:pPr lvl="1"/>
            <a:r>
              <a:rPr lang="es-ES" dirty="0" smtClean="0"/>
              <a:t>EXTENSIBILIDAD</a:t>
            </a:r>
          </a:p>
          <a:p>
            <a:pPr lvl="1"/>
            <a:r>
              <a:rPr lang="es-ES" dirty="0" smtClean="0"/>
              <a:t>REUTLIZACI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39552" y="1340768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Para otorgar calidad al software realizado, el proyecto se ha basado en los factores de calidad del software:</a:t>
            </a:r>
          </a:p>
        </p:txBody>
      </p:sp>
    </p:spTree>
    <p:extLst>
      <p:ext uri="{BB962C8B-B14F-4D97-AF65-F5344CB8AC3E}">
        <p14:creationId xmlns:p14="http://schemas.microsoft.com/office/powerpoint/2010/main" val="228047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se quiere realizar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Se quiere realizar una simulación de una carrera de bicicleta.</a:t>
            </a:r>
          </a:p>
          <a:p>
            <a:r>
              <a:rPr lang="es-ES" sz="2800" dirty="0" smtClean="0"/>
              <a:t>Para ello se tendrán en cuenta:</a:t>
            </a:r>
          </a:p>
          <a:p>
            <a:pPr lvl="1"/>
            <a:r>
              <a:rPr lang="es-ES" dirty="0" smtClean="0"/>
              <a:t>Ciclistas.</a:t>
            </a:r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 smtClean="0"/>
              <a:t>carretera.</a:t>
            </a:r>
            <a:endParaRPr lang="es-ES" dirty="0" smtClean="0"/>
          </a:p>
          <a:p>
            <a:pPr lvl="1"/>
            <a:r>
              <a:rPr lang="es-ES" dirty="0" smtClean="0"/>
              <a:t>Factores </a:t>
            </a:r>
            <a:r>
              <a:rPr lang="es-ES" dirty="0" smtClean="0"/>
              <a:t>externos.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una bicicleta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Una bicicleta es un vehículo de dos ruedas que se mueve gracias a la fuerza muscular de la persona que va montada encima. </a:t>
            </a:r>
          </a:p>
          <a:p>
            <a:r>
              <a:rPr lang="es-ES" sz="2800" dirty="0" smtClean="0"/>
              <a:t>La persona, llamada ciclista, mueve con los pies unos pedales , ha esto se le llama pedalear, estos pedales mueven de forma circular un plato con dientes que esta enganchado mediante una polea, cadena, ha otro plato en la rueda de atrás, y mueve la rueda. 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Es el conductor de la </a:t>
            </a:r>
            <a:r>
              <a:rPr lang="es-ES" sz="2800" dirty="0" smtClean="0"/>
              <a:t>bicicleta.</a:t>
            </a:r>
            <a:endParaRPr lang="es-ES" sz="2800" dirty="0" smtClean="0"/>
          </a:p>
          <a:p>
            <a:r>
              <a:rPr lang="es-ES" sz="2800" dirty="0" smtClean="0"/>
              <a:t>Los principales atributos de los ciclistas son:</a:t>
            </a:r>
          </a:p>
          <a:p>
            <a:pPr lvl="1"/>
            <a:r>
              <a:rPr lang="es-ES" dirty="0" smtClean="0"/>
              <a:t>Cadencia de pedalada: tiempo que tarda entre pedalada y </a:t>
            </a:r>
            <a:r>
              <a:rPr lang="es-ES" dirty="0" smtClean="0"/>
              <a:t>pedalada.</a:t>
            </a:r>
            <a:endParaRPr lang="es-ES" dirty="0" smtClean="0"/>
          </a:p>
          <a:p>
            <a:pPr lvl="1"/>
            <a:r>
              <a:rPr lang="es-ES" dirty="0" smtClean="0"/>
              <a:t>Tiempo de pedalada: tiempo q tarda en completar una </a:t>
            </a:r>
            <a:r>
              <a:rPr lang="es-ES" dirty="0" smtClean="0"/>
              <a:t>pedalada.</a:t>
            </a:r>
            <a:endParaRPr lang="es-ES" dirty="0" smtClean="0"/>
          </a:p>
          <a:p>
            <a:pPr lvl="1"/>
            <a:r>
              <a:rPr lang="es-ES" dirty="0" smtClean="0"/>
              <a:t>Fuerza: La fuerza que le queda para seguir pedaleando.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carretera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circuito por donde circulan los ciclistas con sus bicicletas.</a:t>
            </a:r>
          </a:p>
          <a:p>
            <a:r>
              <a:rPr lang="es-ES" dirty="0" smtClean="0"/>
              <a:t>La carretera se caracteriza por tener:</a:t>
            </a:r>
          </a:p>
          <a:p>
            <a:pPr lvl="1"/>
            <a:r>
              <a:rPr lang="es-ES" dirty="0" smtClean="0"/>
              <a:t>Subidas y bajadas: Influyen directamente en la velocidad de la </a:t>
            </a:r>
            <a:r>
              <a:rPr lang="es-ES" dirty="0" smtClean="0"/>
              <a:t>bicicleta.</a:t>
            </a:r>
            <a:endParaRPr lang="es-ES" dirty="0" smtClean="0"/>
          </a:p>
          <a:p>
            <a:pPr lvl="1"/>
            <a:r>
              <a:rPr lang="es-ES" dirty="0" smtClean="0"/>
              <a:t>Curvas: Las curvas se tienen que tomar a una determinada velocidad, sino el ciclista se </a:t>
            </a:r>
            <a:r>
              <a:rPr lang="es-ES" dirty="0" smtClean="0"/>
              <a:t>estrella.</a:t>
            </a:r>
            <a:endParaRPr lang="es-ES" dirty="0" smtClean="0"/>
          </a:p>
          <a:p>
            <a:pPr lvl="1"/>
            <a:r>
              <a:rPr lang="es-ES" dirty="0" smtClean="0"/>
              <a:t>Meta: Es el final del circuito, el primero en llegar </a:t>
            </a:r>
            <a:r>
              <a:rPr lang="es-ES" dirty="0" smtClean="0"/>
              <a:t>gana.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Factores externos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factores externos, son factores que influyen en la bicicleta pero que no están directamente relacionada con ella.</a:t>
            </a:r>
          </a:p>
          <a:p>
            <a:r>
              <a:rPr lang="es-ES" dirty="0" smtClean="0"/>
              <a:t>Los factores externos tomados en cuenta son:</a:t>
            </a:r>
          </a:p>
          <a:p>
            <a:pPr lvl="1"/>
            <a:r>
              <a:rPr lang="es-ES" dirty="0" smtClean="0"/>
              <a:t>El viento: Puede ser a favor  o en contra y tiene una determinada </a:t>
            </a:r>
            <a:r>
              <a:rPr lang="es-ES" dirty="0" smtClean="0"/>
              <a:t>velocidad.</a:t>
            </a:r>
            <a:endParaRPr lang="es-ES" dirty="0" smtClean="0"/>
          </a:p>
          <a:p>
            <a:pPr lvl="1"/>
            <a:r>
              <a:rPr lang="es-ES" dirty="0" smtClean="0"/>
              <a:t>Los factores externos del mapa como son las curvas y las </a:t>
            </a:r>
            <a:r>
              <a:rPr lang="es-ES" dirty="0" smtClean="0"/>
              <a:t>pendientes.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Pruebas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Basándonos en las pruebas realizadas, la aplicación a pasado con éxito todos los </a:t>
            </a:r>
            <a:r>
              <a:rPr lang="es-ES" sz="2800" dirty="0" smtClean="0"/>
              <a:t>test.</a:t>
            </a:r>
            <a:endParaRPr lang="es-ES" sz="2800" dirty="0" smtClean="0"/>
          </a:p>
          <a:p>
            <a:r>
              <a:rPr lang="es-ES" sz="2800" dirty="0" smtClean="0"/>
              <a:t>Se han realizado test de todas las clases vulnerables a </a:t>
            </a:r>
            <a:r>
              <a:rPr lang="es-ES" sz="2800" dirty="0" smtClean="0"/>
              <a:t>fallos.</a:t>
            </a:r>
            <a:endParaRPr lang="es-E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491</Words>
  <Application>Microsoft Macintosh PowerPoint</Application>
  <PresentationFormat>Presentación en pantalla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The Road Racing/Cycling </vt:lpstr>
      <vt:lpstr>Compilar y ejecutar</vt:lpstr>
      <vt:lpstr>Calidad del software</vt:lpstr>
      <vt:lpstr>Que se quiere realizar</vt:lpstr>
      <vt:lpstr>Qué es una bicicleta </vt:lpstr>
      <vt:lpstr>Ciclistas</vt:lpstr>
      <vt:lpstr>La carretera</vt:lpstr>
      <vt:lpstr>Factores externos</vt:lpstr>
      <vt:lpstr> Pruebas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Racing/Cycling</dc:title>
  <dc:creator>juan</dc:creator>
  <cp:lastModifiedBy>Daniel</cp:lastModifiedBy>
  <cp:revision>10</cp:revision>
  <dcterms:created xsi:type="dcterms:W3CDTF">2013-06-27T21:49:56Z</dcterms:created>
  <dcterms:modified xsi:type="dcterms:W3CDTF">2013-06-27T23:27:03Z</dcterms:modified>
</cp:coreProperties>
</file>