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3AD817-10B2-41E6-93DF-32BB2CD4AA9E}" type="datetimeFigureOut">
              <a:rPr lang="es-ES" smtClean="0"/>
              <a:pPr/>
              <a:t>27/05/2014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1129089-902B-4826-A5A2-7EE54EC088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305800" cy="1981200"/>
          </a:xfrm>
        </p:spPr>
        <p:txBody>
          <a:bodyPr/>
          <a:lstStyle/>
          <a:p>
            <a:r>
              <a:rPr lang="es-ES" sz="6600" dirty="0" err="1" smtClean="0"/>
              <a:t>Zombies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president</a:t>
            </a:r>
            <a:endParaRPr lang="es-ES" sz="6600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8305800" cy="1143000"/>
          </a:xfrm>
        </p:spPr>
        <p:txBody>
          <a:bodyPr/>
          <a:lstStyle/>
          <a:p>
            <a:r>
              <a:rPr lang="es-ES" dirty="0"/>
              <a:t>Laura María de Castro </a:t>
            </a:r>
            <a:r>
              <a:rPr lang="es-ES" dirty="0" err="1"/>
              <a:t>Saturio</a:t>
            </a:r>
            <a:endParaRPr lang="es-ES" dirty="0"/>
          </a:p>
          <a:p>
            <a:r>
              <a:rPr lang="es-ES" dirty="0"/>
              <a:t>Iván Méndez </a:t>
            </a:r>
            <a:r>
              <a:rPr lang="es-ES" dirty="0" smtClean="0"/>
              <a:t>Jiménez</a:t>
            </a:r>
          </a:p>
          <a:p>
            <a:r>
              <a:rPr lang="es-ES" dirty="0" smtClean="0"/>
              <a:t>Daniel Serrano Torres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Zombies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president</a:t>
            </a:r>
            <a:r>
              <a:rPr lang="es-ES_tradnl" b="1" dirty="0" smtClean="0"/>
              <a:t> </a:t>
            </a:r>
            <a:r>
              <a:rPr lang="es-ES_tradnl" dirty="0" smtClean="0"/>
              <a:t>es un juego de plataformas en 2D desarrollado con el motor </a:t>
            </a:r>
            <a:r>
              <a:rPr lang="es-ES_tradnl" dirty="0" err="1"/>
              <a:t>Q</a:t>
            </a:r>
            <a:r>
              <a:rPr lang="es-ES_tradnl" dirty="0" err="1" smtClean="0"/>
              <a:t>uintus</a:t>
            </a:r>
            <a:r>
              <a:rPr lang="es-ES_tradnl" dirty="0" smtClean="0"/>
              <a:t> y JavaScript, en el cual nuestro personaje, un </a:t>
            </a:r>
            <a:r>
              <a:rPr lang="es-ES_tradnl" dirty="0" err="1" smtClean="0"/>
              <a:t>zombie</a:t>
            </a:r>
            <a:r>
              <a:rPr lang="es-ES_tradnl" dirty="0" smtClean="0"/>
              <a:t> cansado del trato vejatorio que reciben él y los suyos por parte de los humanos, decide tomarse la justicia por su mano y asaltar el edificio presidencial para alcanzar el poder y sembrar el terror en el mundo.</a:t>
            </a: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3682752" cy="1219200"/>
          </a:xfrm>
        </p:spPr>
        <p:txBody>
          <a:bodyPr/>
          <a:lstStyle/>
          <a:p>
            <a:r>
              <a:rPr lang="es-ES" dirty="0" smtClean="0"/>
              <a:t>      </a:t>
            </a:r>
            <a:r>
              <a:rPr lang="es-ES" dirty="0" err="1" smtClean="0"/>
              <a:t>Zombie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708920"/>
            <a:ext cx="1512168" cy="2520280"/>
          </a:xfrm>
          <a:prstGeom prst="rect">
            <a:avLst/>
          </a:prstGeom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5364088" y="908720"/>
            <a:ext cx="2736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Enemigos</a:t>
            </a:r>
            <a:endParaRPr kumimoji="0" lang="es-E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2780928"/>
            <a:ext cx="1331962" cy="2375892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4283968" y="335699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</a:t>
            </a:r>
            <a:r>
              <a:rPr lang="es-ES" sz="4000" dirty="0" smtClean="0"/>
              <a:t>s.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_tradnl" u="sng" dirty="0" smtClean="0"/>
              <a:t>Mecánica de escalado</a:t>
            </a:r>
            <a:r>
              <a:rPr lang="es-ES_tradnl" dirty="0" smtClean="0"/>
              <a:t>: Si el </a:t>
            </a:r>
            <a:r>
              <a:rPr lang="es-ES_tradnl" dirty="0" err="1" smtClean="0"/>
              <a:t>zombie</a:t>
            </a:r>
            <a:r>
              <a:rPr lang="es-ES_tradnl" dirty="0" smtClean="0"/>
              <a:t> está en colisión lateral con una caja, al pulsar </a:t>
            </a:r>
            <a:r>
              <a:rPr lang="es-ES_tradnl" dirty="0" smtClean="0">
                <a:sym typeface="Symbol"/>
              </a:rPr>
              <a:t>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izquierda de la caja o al pulsar </a:t>
            </a:r>
            <a:r>
              <a:rPr lang="es-ES_tradnl" dirty="0" smtClean="0">
                <a:sym typeface="Symbol"/>
              </a:rPr>
              <a:t></a:t>
            </a:r>
            <a:r>
              <a:rPr lang="es-ES_tradnl" dirty="0" smtClean="0"/>
              <a:t> +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 si está a la derecha de la misma, este la escalará, para seguir avanzando en el nivel.</a:t>
            </a:r>
          </a:p>
          <a:p>
            <a:pPr lvl="0" algn="just"/>
            <a:endParaRPr lang="es-ES" dirty="0" smtClean="0"/>
          </a:p>
          <a:p>
            <a:pPr lvl="0" algn="just"/>
            <a:r>
              <a:rPr lang="es-ES_tradnl" u="sng" dirty="0" smtClean="0"/>
              <a:t>Disparos</a:t>
            </a:r>
            <a:r>
              <a:rPr lang="es-ES_tradnl" dirty="0" smtClean="0"/>
              <a:t>: El </a:t>
            </a:r>
            <a:r>
              <a:rPr lang="es-ES_tradnl" dirty="0" err="1" smtClean="0"/>
              <a:t>zombie</a:t>
            </a:r>
            <a:r>
              <a:rPr lang="es-ES_tradnl" dirty="0" smtClean="0"/>
              <a:t> podrá ir recogiendo munición, que luego podrá lanzar a sus enemigos. Los disparos se llevan a cabo con la tecla ‘espacio’. Si el zombi no tiene munición, no podrá disparar.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u="sng" dirty="0" smtClean="0"/>
              <a:t>Ocultarse bajo tierra</a:t>
            </a:r>
            <a:r>
              <a:rPr lang="es-ES_tradnl" dirty="0" smtClean="0"/>
              <a:t>: Nuestro zombi puede ocultarse y avanzar bajo tierra en algunos puntos del nivel, para no estar expuesto a los disparos de los escoltas del presidente. Para ocultarnos bajo tierra, pulsaremos la tecla de dirección </a:t>
            </a:r>
            <a:r>
              <a:rPr lang="es-ES_tradnl" dirty="0" smtClean="0">
                <a:sym typeface="Symbol"/>
              </a:rPr>
              <a:t></a:t>
            </a:r>
            <a:r>
              <a:rPr lang="es-ES_tradnl" dirty="0" smtClean="0"/>
              <a:t>. Para emerger y dejar de ocultarnos pulsaremos </a:t>
            </a:r>
            <a:r>
              <a:rPr lang="es-ES_tradnl" dirty="0" smtClean="0">
                <a:sym typeface="Symbol"/>
              </a:rPr>
              <a:t></a:t>
            </a:r>
            <a:r>
              <a:rPr lang="es-ES_tradnl" dirty="0" smtClean="0"/>
              <a:t>.</a:t>
            </a:r>
          </a:p>
          <a:p>
            <a:pPr lvl="0" algn="just"/>
            <a:endParaRPr lang="es-ES_tradnl" dirty="0" smtClean="0"/>
          </a:p>
          <a:p>
            <a:pPr lvl="0" algn="just"/>
            <a:r>
              <a:rPr lang="es-ES_tradnl" u="sng" dirty="0" smtClean="0"/>
              <a:t>Mecánica de vidas</a:t>
            </a:r>
            <a:r>
              <a:rPr lang="es-ES_tradnl" dirty="0" smtClean="0"/>
              <a:t>: Nuestro zombi, dispondrá de tres vidas para lograr su objetivo.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Mecánicas centrales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Arquitectura </a:t>
            </a:r>
            <a:r>
              <a:rPr lang="es-ES" dirty="0" smtClean="0"/>
              <a:t>ficheros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635896" y="357301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INDEX.HTML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707904" y="191683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Animations.js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300192" y="400506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Components.js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475656" y="40050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Core.js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115616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Entities.js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6372200" y="220486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Scenes.js</a:t>
            </a:r>
            <a:endParaRPr lang="es-ES" dirty="0"/>
          </a:p>
        </p:txBody>
      </p:sp>
      <p:cxnSp>
        <p:nvCxnSpPr>
          <p:cNvPr id="20" name="19 Conector recto"/>
          <p:cNvCxnSpPr>
            <a:stCxn id="4" idx="0"/>
            <a:endCxn id="5" idx="2"/>
          </p:cNvCxnSpPr>
          <p:nvPr/>
        </p:nvCxnSpPr>
        <p:spPr>
          <a:xfrm flipV="1">
            <a:off x="4499992" y="2564904"/>
            <a:ext cx="3600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220072" y="2852936"/>
            <a:ext cx="1152128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5220072" y="407707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3779912" y="54452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Librerias</a:t>
            </a:r>
            <a:r>
              <a:rPr lang="es-ES" dirty="0" smtClean="0"/>
              <a:t> de </a:t>
            </a:r>
            <a:r>
              <a:rPr lang="es-ES" dirty="0" err="1" smtClean="0"/>
              <a:t>quintus</a:t>
            </a:r>
            <a:endParaRPr lang="es-ES" dirty="0" smtClean="0"/>
          </a:p>
        </p:txBody>
      </p:sp>
      <p:cxnSp>
        <p:nvCxnSpPr>
          <p:cNvPr id="29" name="28 Conector recto"/>
          <p:cNvCxnSpPr>
            <a:stCxn id="4" idx="2"/>
            <a:endCxn id="27" idx="0"/>
          </p:cNvCxnSpPr>
          <p:nvPr/>
        </p:nvCxnSpPr>
        <p:spPr>
          <a:xfrm>
            <a:off x="4499992" y="4221088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 flipV="1">
            <a:off x="2555776" y="2852936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284380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5091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Arquitectura </a:t>
            </a:r>
            <a:r>
              <a:rPr lang="es-ES" dirty="0" smtClean="0"/>
              <a:t>de clases y componentes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39752" y="24208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Miembros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203848" y="328498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Dirt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851920" y="422108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Q.Component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259632" y="328498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ZombiePlayer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851920" y="112474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Q.Sprite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80112" y="328498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Box</a:t>
            </a:r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6660232" y="24208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Enemy</a:t>
            </a:r>
            <a:endParaRPr lang="es-ES" dirty="0" smtClean="0"/>
          </a:p>
        </p:txBody>
      </p:sp>
      <p:cxnSp>
        <p:nvCxnSpPr>
          <p:cNvPr id="38" name="37 Conector angular"/>
          <p:cNvCxnSpPr>
            <a:stCxn id="8" idx="2"/>
            <a:endCxn id="27" idx="0"/>
          </p:cNvCxnSpPr>
          <p:nvPr/>
        </p:nvCxnSpPr>
        <p:spPr>
          <a:xfrm rot="16200000" flipH="1">
            <a:off x="5652120" y="692696"/>
            <a:ext cx="648072" cy="28083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8" idx="2"/>
            <a:endCxn id="7" idx="0"/>
          </p:cNvCxnSpPr>
          <p:nvPr/>
        </p:nvCxnSpPr>
        <p:spPr>
          <a:xfrm rot="5400000">
            <a:off x="2573778" y="1286762"/>
            <a:ext cx="1512168" cy="2484276"/>
          </a:xfrm>
          <a:prstGeom prst="bentConnector3">
            <a:avLst>
              <a:gd name="adj1" fmla="val 21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4499992" y="2420888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Bullet</a:t>
            </a:r>
            <a:endParaRPr lang="es-ES" dirty="0"/>
          </a:p>
        </p:txBody>
      </p:sp>
      <p:cxnSp>
        <p:nvCxnSpPr>
          <p:cNvPr id="51" name="50 Conector angular"/>
          <p:cNvCxnSpPr>
            <a:stCxn id="8" idx="2"/>
            <a:endCxn id="5" idx="0"/>
          </p:cNvCxnSpPr>
          <p:nvPr/>
        </p:nvCxnSpPr>
        <p:spPr>
          <a:xfrm rot="5400000">
            <a:off x="3545886" y="2258870"/>
            <a:ext cx="1512168" cy="540060"/>
          </a:xfrm>
          <a:prstGeom prst="bentConnector3">
            <a:avLst>
              <a:gd name="adj1" fmla="val 21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8" idx="2"/>
            <a:endCxn id="9" idx="0"/>
          </p:cNvCxnSpPr>
          <p:nvPr/>
        </p:nvCxnSpPr>
        <p:spPr>
          <a:xfrm rot="16200000" flipH="1">
            <a:off x="4680012" y="1664804"/>
            <a:ext cx="1512168" cy="1728192"/>
          </a:xfrm>
          <a:prstGeom prst="bentConnector3">
            <a:avLst>
              <a:gd name="adj1" fmla="val 2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8" idx="2"/>
            <a:endCxn id="45" idx="0"/>
          </p:cNvCxnSpPr>
          <p:nvPr/>
        </p:nvCxnSpPr>
        <p:spPr>
          <a:xfrm rot="16200000" flipH="1">
            <a:off x="4572000" y="1772816"/>
            <a:ext cx="648072" cy="6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angular"/>
          <p:cNvCxnSpPr>
            <a:stCxn id="8" idx="2"/>
            <a:endCxn id="4" idx="0"/>
          </p:cNvCxnSpPr>
          <p:nvPr/>
        </p:nvCxnSpPr>
        <p:spPr>
          <a:xfrm rot="5400000">
            <a:off x="3491880" y="1340768"/>
            <a:ext cx="648072" cy="151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195736" y="5373216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controlesBajoTierra</a:t>
            </a:r>
            <a:endParaRPr lang="es-ES" dirty="0"/>
          </a:p>
        </p:txBody>
      </p:sp>
      <p:sp>
        <p:nvSpPr>
          <p:cNvPr id="73" name="72 Rectángulo"/>
          <p:cNvSpPr/>
          <p:nvPr/>
        </p:nvSpPr>
        <p:spPr>
          <a:xfrm>
            <a:off x="4788024" y="5373216"/>
            <a:ext cx="30243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comportamientoEnemigo</a:t>
            </a:r>
            <a:endParaRPr lang="es-ES" dirty="0"/>
          </a:p>
        </p:txBody>
      </p:sp>
      <p:cxnSp>
        <p:nvCxnSpPr>
          <p:cNvPr id="75" name="74 Conector angular"/>
          <p:cNvCxnSpPr>
            <a:stCxn id="6" idx="2"/>
            <a:endCxn id="72" idx="0"/>
          </p:cNvCxnSpPr>
          <p:nvPr/>
        </p:nvCxnSpPr>
        <p:spPr>
          <a:xfrm rot="5400000">
            <a:off x="3797914" y="4383106"/>
            <a:ext cx="504056" cy="14761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6" idx="2"/>
            <a:endCxn id="73" idx="0"/>
          </p:cNvCxnSpPr>
          <p:nvPr/>
        </p:nvCxnSpPr>
        <p:spPr>
          <a:xfrm rot="16200000" flipH="1">
            <a:off x="5292080" y="4365104"/>
            <a:ext cx="504056" cy="151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Lo que ha ido bien: Organización de los archivos de nuestro juego, implementación de algunas mecánicas, la creación de escenas del juego, el HUD, </a:t>
            </a:r>
            <a:r>
              <a:rPr lang="es-ES" dirty="0" err="1" smtClean="0"/>
              <a:t>sprites</a:t>
            </a:r>
            <a:r>
              <a:rPr lang="es-ES" dirty="0" smtClean="0"/>
              <a:t>, comportamiento de los enemigos,…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 que ha resultado más costoso: Mecánica de ocultamiento bajo tierra y mecánica de trepado de las cajas. Dificultad para desarrollar niveles complejos,…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Postmortem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72000"/>
          </a:xfrm>
        </p:spPr>
        <p:txBody>
          <a:bodyPr/>
          <a:lstStyle/>
          <a:p>
            <a:pPr algn="just"/>
            <a:r>
              <a:rPr lang="es-ES" dirty="0" smtClean="0"/>
              <a:t>Desarrollar el nivel en el interior del edificio presidencial.</a:t>
            </a:r>
          </a:p>
          <a:p>
            <a:pPr algn="just"/>
            <a:r>
              <a:rPr lang="es-ES" dirty="0" smtClean="0"/>
              <a:t>Implementar el jefe final (presidente) y su comportamiento. Final del juego.</a:t>
            </a:r>
          </a:p>
          <a:p>
            <a:pPr algn="just"/>
            <a:r>
              <a:rPr lang="es-ES" dirty="0" smtClean="0"/>
              <a:t>Añadir música al juego.</a:t>
            </a:r>
          </a:p>
          <a:p>
            <a:pPr algn="just"/>
            <a:r>
              <a:rPr lang="es-ES" dirty="0" smtClean="0"/>
              <a:t>Hacer niveles algo más complejos.</a:t>
            </a:r>
          </a:p>
          <a:p>
            <a:pPr algn="just"/>
            <a:r>
              <a:rPr lang="es-ES" dirty="0" smtClean="0"/>
              <a:t>Añadir animaciones a los personajes.</a:t>
            </a:r>
          </a:p>
          <a:p>
            <a:pPr algn="just"/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Trabajo pendiente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128</TotalTime>
  <Words>386</Words>
  <Application>Microsoft Office PowerPoint</Application>
  <PresentationFormat>Presentación en pantalla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Papel</vt:lpstr>
      <vt:lpstr>Zombies for president</vt:lpstr>
      <vt:lpstr>Descripción</vt:lpstr>
      <vt:lpstr>      Zombie</vt:lpstr>
      <vt:lpstr>Mecánicas centrales</vt:lpstr>
      <vt:lpstr>Mecánicas centrales</vt:lpstr>
      <vt:lpstr>Arquitectura ficheros</vt:lpstr>
      <vt:lpstr>Arquitectura de clases y componentes</vt:lpstr>
      <vt:lpstr>Postmortem</vt:lpstr>
      <vt:lpstr>Trabajo pendiente</vt:lpstr>
    </vt:vector>
  </TitlesOfParts>
  <Company>UCM - FdI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 for president</dc:title>
  <dc:creator>Usuario Local</dc:creator>
  <cp:lastModifiedBy>Usuario Local</cp:lastModifiedBy>
  <cp:revision>37</cp:revision>
  <dcterms:created xsi:type="dcterms:W3CDTF">2014-05-22T12:28:07Z</dcterms:created>
  <dcterms:modified xsi:type="dcterms:W3CDTF">2014-05-27T09:33:34Z</dcterms:modified>
</cp:coreProperties>
</file>