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Título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2" name="31 Marcador de contenido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4" name="33 Marcador de contenido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10" name="9 Conector recto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Marcador de contenido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1" name="30 Título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D3AD817-10B2-41E6-93DF-32BB2CD4AA9E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4365104"/>
            <a:ext cx="8305800" cy="1143000"/>
          </a:xfrm>
        </p:spPr>
        <p:txBody>
          <a:bodyPr>
            <a:noAutofit/>
          </a:bodyPr>
          <a:lstStyle/>
          <a:p>
            <a:r>
              <a:rPr lang="es-ES" dirty="0" smtClean="0"/>
              <a:t>Laura María de Castro </a:t>
            </a:r>
            <a:r>
              <a:rPr lang="es-ES" dirty="0" err="1" smtClean="0"/>
              <a:t>Saturio</a:t>
            </a:r>
            <a:endParaRPr lang="es-ES" dirty="0" smtClean="0"/>
          </a:p>
          <a:p>
            <a:r>
              <a:rPr lang="es-ES" dirty="0" smtClean="0"/>
              <a:t>Iván Méndez Jiménez </a:t>
            </a:r>
          </a:p>
          <a:p>
            <a:r>
              <a:rPr lang="es-ES" dirty="0" smtClean="0"/>
              <a:t>		     Daniel Serrano Torres					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980728"/>
            <a:ext cx="8305800" cy="1981200"/>
          </a:xfrm>
        </p:spPr>
        <p:txBody>
          <a:bodyPr/>
          <a:lstStyle/>
          <a:p>
            <a:r>
              <a:rPr lang="es-ES" sz="6600" dirty="0" err="1" smtClean="0"/>
              <a:t>Zombies</a:t>
            </a:r>
            <a:r>
              <a:rPr lang="es-ES" sz="6600" dirty="0" smtClean="0"/>
              <a:t> </a:t>
            </a:r>
            <a:r>
              <a:rPr lang="es-ES" sz="6600" dirty="0" err="1" smtClean="0"/>
              <a:t>for</a:t>
            </a:r>
            <a:r>
              <a:rPr lang="es-ES" sz="6600" dirty="0" smtClean="0"/>
              <a:t> </a:t>
            </a:r>
            <a:r>
              <a:rPr lang="es-ES" sz="6600" dirty="0" err="1" smtClean="0"/>
              <a:t>president</a:t>
            </a:r>
            <a:endParaRPr lang="es-ES" sz="6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72000"/>
          </a:xfrm>
        </p:spPr>
        <p:txBody>
          <a:bodyPr>
            <a:normAutofit/>
          </a:bodyPr>
          <a:lstStyle/>
          <a:p>
            <a:r>
              <a:rPr lang="es-ES_tradnl" dirty="0" err="1" smtClean="0"/>
              <a:t>Zombies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president</a:t>
            </a:r>
            <a:r>
              <a:rPr lang="es-ES_tradnl" dirty="0" smtClean="0"/>
              <a:t> es un juego de plataformas en 2D desarrollado con el motor </a:t>
            </a:r>
            <a:r>
              <a:rPr lang="es-ES_tradnl" dirty="0" err="1" smtClean="0"/>
              <a:t>quintus</a:t>
            </a:r>
            <a:r>
              <a:rPr lang="es-ES_tradnl" dirty="0" smtClean="0"/>
              <a:t> y </a:t>
            </a:r>
            <a:r>
              <a:rPr lang="es-ES_tradnl" dirty="0" err="1" smtClean="0"/>
              <a:t>javascript</a:t>
            </a:r>
            <a:r>
              <a:rPr lang="es-ES_tradnl" dirty="0" smtClean="0"/>
              <a:t>, en el cual nuestro personaje, un zombi cansado del trato vejatorio que reciben él y los suyos por parte de los humanos, decide tomarse la justicia por su mano y asaltar el edificio presidencial para alcanzar el poder y sembrar el terror en el mundo.</a:t>
            </a:r>
            <a:endParaRPr lang="es-ES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Descripción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827584" y="908720"/>
            <a:ext cx="3682752" cy="1219200"/>
          </a:xfrm>
        </p:spPr>
        <p:txBody>
          <a:bodyPr/>
          <a:lstStyle/>
          <a:p>
            <a:r>
              <a:rPr lang="es-ES" dirty="0" smtClean="0"/>
              <a:t>      </a:t>
            </a:r>
            <a:r>
              <a:rPr lang="es-ES" dirty="0" err="1" smtClean="0"/>
              <a:t>Zombie</a:t>
            </a:r>
            <a:endParaRPr lang="es-ES" dirty="0"/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1835696" y="2708920"/>
            <a:ext cx="1512168" cy="2520280"/>
          </a:xfrm>
          <a:prstGeom prst="rect">
            <a:avLst/>
          </a:prstGeom>
        </p:spPr>
      </p:pic>
      <p:sp>
        <p:nvSpPr>
          <p:cNvPr id="10" name="2 Título"/>
          <p:cNvSpPr txBox="1">
            <a:spLocks/>
          </p:cNvSpPr>
          <p:nvPr/>
        </p:nvSpPr>
        <p:spPr>
          <a:xfrm>
            <a:off x="5364088" y="908720"/>
            <a:ext cx="2736304" cy="12192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2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Enemigos</a:t>
            </a:r>
            <a:endParaRPr kumimoji="0" lang="es-E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0 Imagen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5868144" y="2780928"/>
            <a:ext cx="1331962" cy="2375892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4283968" y="3356992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v</a:t>
            </a:r>
            <a:r>
              <a:rPr lang="es-ES" sz="4000" dirty="0" smtClean="0"/>
              <a:t>s.</a:t>
            </a:r>
            <a:endParaRPr lang="es-E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_tradnl" u="sng" dirty="0" smtClean="0"/>
              <a:t>Mecánica de escalado</a:t>
            </a:r>
            <a:r>
              <a:rPr lang="es-ES_tradnl" dirty="0" smtClean="0"/>
              <a:t>: Si el zombi está en colisión con una caja, al pulsar </a:t>
            </a:r>
            <a:r>
              <a:rPr lang="es-ES_tradnl" dirty="0" smtClean="0">
                <a:sym typeface="Symbol"/>
              </a:rPr>
              <a:t></a:t>
            </a:r>
            <a:r>
              <a:rPr lang="es-ES_tradnl" dirty="0" smtClean="0"/>
              <a:t> + </a:t>
            </a:r>
            <a:r>
              <a:rPr lang="es-ES_tradnl" dirty="0" smtClean="0">
                <a:sym typeface="Symbol"/>
              </a:rPr>
              <a:t></a:t>
            </a:r>
            <a:r>
              <a:rPr lang="es-ES_tradnl" dirty="0" smtClean="0"/>
              <a:t> si está a la izquierda de la caja o al pulsar </a:t>
            </a:r>
            <a:r>
              <a:rPr lang="es-ES_tradnl" dirty="0" smtClean="0">
                <a:sym typeface="Symbol"/>
              </a:rPr>
              <a:t></a:t>
            </a:r>
            <a:r>
              <a:rPr lang="es-ES_tradnl" dirty="0" smtClean="0"/>
              <a:t> + </a:t>
            </a:r>
            <a:r>
              <a:rPr lang="es-ES_tradnl" dirty="0" smtClean="0">
                <a:sym typeface="Symbol"/>
              </a:rPr>
              <a:t></a:t>
            </a:r>
            <a:r>
              <a:rPr lang="es-ES_tradnl" dirty="0" smtClean="0"/>
              <a:t> si está a la derecha de la misma, este escalará dicha caja, para seguir avanzando en el nivel.</a:t>
            </a:r>
          </a:p>
          <a:p>
            <a:pPr lvl="0"/>
            <a:endParaRPr lang="es-ES" dirty="0" smtClean="0"/>
          </a:p>
          <a:p>
            <a:pPr lvl="0"/>
            <a:r>
              <a:rPr lang="es-ES_tradnl" u="sng" dirty="0" smtClean="0"/>
              <a:t>Disparos</a:t>
            </a:r>
            <a:r>
              <a:rPr lang="es-ES_tradnl" dirty="0" smtClean="0"/>
              <a:t>: El zombi podrá ir recogiendo munición, que luego podrá lanzar a sus enemigos. Los disparos se llevan a cabo con la tecla ‘espacio’. Si el zombi no tiene munición, no podrá disparar.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Mecánicas centrales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u="sng" dirty="0" smtClean="0"/>
              <a:t>Ocultarse bajo tierra</a:t>
            </a:r>
            <a:r>
              <a:rPr lang="es-ES_tradnl" dirty="0" smtClean="0"/>
              <a:t>: Nuestro zombi puede ocultarse bajo tierra en algunos puntos del nivel, para no estar expuesto a los disparos de los escoltas del presidente. Para ocultarnos bajo tierra, pulsaremos la tecla de dirección </a:t>
            </a:r>
            <a:r>
              <a:rPr lang="es-ES_tradnl" dirty="0" smtClean="0">
                <a:sym typeface="Symbol"/>
              </a:rPr>
              <a:t></a:t>
            </a:r>
            <a:r>
              <a:rPr lang="es-ES_tradnl" dirty="0" smtClean="0"/>
              <a:t>. Para emerger y dejar de ocultarnos pulsaremos </a:t>
            </a:r>
            <a:r>
              <a:rPr lang="es-ES_tradnl" dirty="0" smtClean="0">
                <a:sym typeface="Symbol"/>
              </a:rPr>
              <a:t></a:t>
            </a:r>
            <a:r>
              <a:rPr lang="es-ES_tradnl" dirty="0" smtClean="0"/>
              <a:t>.</a:t>
            </a:r>
          </a:p>
          <a:p>
            <a:pPr lvl="0"/>
            <a:endParaRPr lang="es-ES_tradnl" dirty="0" smtClean="0"/>
          </a:p>
          <a:p>
            <a:pPr lvl="0"/>
            <a:r>
              <a:rPr lang="es-ES_tradnl" u="sng" dirty="0" smtClean="0"/>
              <a:t>Mecánica de vidas</a:t>
            </a:r>
            <a:r>
              <a:rPr lang="es-ES_tradnl" dirty="0" smtClean="0"/>
              <a:t>: Nuestro zombi, dispondrá de tres vidas para lograr su objetivo. 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Mecánicas centrales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Arquitectura de clase y componentes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851920" y="3573016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INDEX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3707904" y="1916832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Animations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6300192" y="4005064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Components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1475656" y="400506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Core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1115616" y="220486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Entities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6372200" y="220486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Scenes</a:t>
            </a:r>
            <a:endParaRPr lang="es-ES" dirty="0"/>
          </a:p>
        </p:txBody>
      </p:sp>
      <p:cxnSp>
        <p:nvCxnSpPr>
          <p:cNvPr id="20" name="19 Conector recto"/>
          <p:cNvCxnSpPr>
            <a:stCxn id="4" idx="0"/>
            <a:endCxn id="5" idx="2"/>
          </p:cNvCxnSpPr>
          <p:nvPr/>
        </p:nvCxnSpPr>
        <p:spPr>
          <a:xfrm flipH="1" flipV="1">
            <a:off x="4463988" y="2564904"/>
            <a:ext cx="72008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5220072" y="2852936"/>
            <a:ext cx="1152128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5220072" y="4077072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"/>
          <p:cNvSpPr/>
          <p:nvPr/>
        </p:nvSpPr>
        <p:spPr>
          <a:xfrm>
            <a:off x="3779912" y="544522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Librerias</a:t>
            </a:r>
            <a:r>
              <a:rPr lang="es-ES" dirty="0" smtClean="0"/>
              <a:t> de </a:t>
            </a:r>
            <a:r>
              <a:rPr lang="es-ES" dirty="0" err="1" smtClean="0"/>
              <a:t>quintus</a:t>
            </a:r>
            <a:endParaRPr lang="es-ES" dirty="0" smtClean="0"/>
          </a:p>
        </p:txBody>
      </p:sp>
      <p:cxnSp>
        <p:nvCxnSpPr>
          <p:cNvPr id="29" name="28 Conector recto"/>
          <p:cNvCxnSpPr>
            <a:stCxn id="4" idx="2"/>
            <a:endCxn id="27" idx="0"/>
          </p:cNvCxnSpPr>
          <p:nvPr/>
        </p:nvCxnSpPr>
        <p:spPr>
          <a:xfrm flipH="1">
            <a:off x="4499992" y="4221088"/>
            <a:ext cx="36004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 flipH="1" flipV="1">
            <a:off x="2555776" y="2852936"/>
            <a:ext cx="1296144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 flipH="1">
            <a:off x="2843808" y="4077072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Desarrollar el nivel en el interior del edificio presidencial.</a:t>
            </a:r>
          </a:p>
          <a:p>
            <a:r>
              <a:rPr lang="es-ES" dirty="0" smtClean="0"/>
              <a:t>Implementar el jefe final (presidente) y su comportamiento.</a:t>
            </a:r>
          </a:p>
          <a:p>
            <a:r>
              <a:rPr lang="es-ES" dirty="0" smtClean="0"/>
              <a:t>Añadir música al juego.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Trabajo pendiente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Postmortem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88</TotalTime>
  <Words>290</Words>
  <Application>Microsoft Office PowerPoint</Application>
  <PresentationFormat>Presentación en pantalla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Papel</vt:lpstr>
      <vt:lpstr>Zombies for president</vt:lpstr>
      <vt:lpstr>Descripción</vt:lpstr>
      <vt:lpstr>      Zombie</vt:lpstr>
      <vt:lpstr>Mecánicas centrales</vt:lpstr>
      <vt:lpstr>Mecánicas centrales</vt:lpstr>
      <vt:lpstr>Arquitectura de clase y componentes</vt:lpstr>
      <vt:lpstr>Trabajo pendiente</vt:lpstr>
      <vt:lpstr>Postmortem</vt:lpstr>
    </vt:vector>
  </TitlesOfParts>
  <Company>UCM - FdI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Zombies for president</dc:title>
  <dc:creator>Usuario Local</dc:creator>
  <cp:lastModifiedBy>Usuario Local</cp:lastModifiedBy>
  <cp:revision>22</cp:revision>
  <dcterms:created xsi:type="dcterms:W3CDTF">2014-05-22T12:28:07Z</dcterms:created>
  <dcterms:modified xsi:type="dcterms:W3CDTF">2014-05-22T13:57:46Z</dcterms:modified>
</cp:coreProperties>
</file>