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Título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27/05/2014</a:t>
            </a:fld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27/05/2014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27/05/2014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27/05/2014</a:t>
            </a:fld>
            <a:endParaRPr lang="es-ES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27/05/2014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cxnSp>
        <p:nvCxnSpPr>
          <p:cNvPr id="7" name="6 Conector recto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27/05/2014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27/05/2014</a:t>
            </a:fld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2" name="31 Marcador de contenido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34" name="33 Marcador de contenido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cxnSp>
        <p:nvCxnSpPr>
          <p:cNvPr id="10" name="9 Conector recto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27/05/2014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27/05/2014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Marcador de contenido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1" name="30 Título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27/05/2014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27/05/2014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D3AD817-10B2-41E6-93DF-32BB2CD4AA9E}" type="datetimeFigureOut">
              <a:rPr lang="es-ES" smtClean="0"/>
              <a:pPr/>
              <a:t>27/05/2014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980728"/>
            <a:ext cx="8305800" cy="1981200"/>
          </a:xfrm>
        </p:spPr>
        <p:txBody>
          <a:bodyPr/>
          <a:lstStyle/>
          <a:p>
            <a:r>
              <a:rPr lang="es-ES" sz="6600" dirty="0" err="1" smtClean="0"/>
              <a:t>Zombies</a:t>
            </a:r>
            <a:r>
              <a:rPr lang="es-ES" sz="6600" dirty="0" smtClean="0"/>
              <a:t> </a:t>
            </a:r>
            <a:r>
              <a:rPr lang="es-ES" sz="6600" dirty="0" err="1" smtClean="0"/>
              <a:t>for</a:t>
            </a:r>
            <a:r>
              <a:rPr lang="es-ES" sz="6600" dirty="0" smtClean="0"/>
              <a:t> </a:t>
            </a:r>
            <a:r>
              <a:rPr lang="es-ES" sz="6600" dirty="0" err="1" smtClean="0"/>
              <a:t>president</a:t>
            </a:r>
            <a:endParaRPr lang="es-ES" sz="6600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467544" y="4077072"/>
            <a:ext cx="8305800" cy="1143000"/>
          </a:xfrm>
        </p:spPr>
        <p:txBody>
          <a:bodyPr/>
          <a:lstStyle/>
          <a:p>
            <a:r>
              <a:rPr lang="es-ES" dirty="0"/>
              <a:t>Laura María de Castro </a:t>
            </a:r>
            <a:r>
              <a:rPr lang="es-ES" dirty="0" err="1"/>
              <a:t>Saturio</a:t>
            </a:r>
            <a:endParaRPr lang="es-ES" dirty="0"/>
          </a:p>
          <a:p>
            <a:r>
              <a:rPr lang="es-ES" dirty="0"/>
              <a:t>Iván Méndez </a:t>
            </a:r>
            <a:r>
              <a:rPr lang="es-ES" dirty="0" smtClean="0"/>
              <a:t>Jiménez</a:t>
            </a:r>
          </a:p>
          <a:p>
            <a:r>
              <a:rPr lang="es-ES" dirty="0" smtClean="0"/>
              <a:t>Daniel Serrano Torres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72000"/>
          </a:xfrm>
        </p:spPr>
        <p:txBody>
          <a:bodyPr>
            <a:normAutofit/>
          </a:bodyPr>
          <a:lstStyle/>
          <a:p>
            <a:pPr algn="just"/>
            <a:r>
              <a:rPr lang="es-ES_tradnl" b="1" dirty="0" err="1" smtClean="0"/>
              <a:t>Zombies</a:t>
            </a:r>
            <a:r>
              <a:rPr lang="es-ES_tradnl" b="1" dirty="0" smtClean="0"/>
              <a:t> </a:t>
            </a:r>
            <a:r>
              <a:rPr lang="es-ES_tradnl" b="1" dirty="0" err="1" smtClean="0"/>
              <a:t>for</a:t>
            </a:r>
            <a:r>
              <a:rPr lang="es-ES_tradnl" b="1" dirty="0" smtClean="0"/>
              <a:t> </a:t>
            </a:r>
            <a:r>
              <a:rPr lang="es-ES_tradnl" b="1" dirty="0" err="1" smtClean="0"/>
              <a:t>president</a:t>
            </a:r>
            <a:r>
              <a:rPr lang="es-ES_tradnl" b="1" dirty="0" smtClean="0"/>
              <a:t> </a:t>
            </a:r>
            <a:r>
              <a:rPr lang="es-ES_tradnl" dirty="0" smtClean="0"/>
              <a:t>es un juego de plataformas en 2D desarrollado con el motor </a:t>
            </a:r>
            <a:r>
              <a:rPr lang="es-ES_tradnl" dirty="0" err="1"/>
              <a:t>Q</a:t>
            </a:r>
            <a:r>
              <a:rPr lang="es-ES_tradnl" dirty="0" err="1" smtClean="0"/>
              <a:t>uintus</a:t>
            </a:r>
            <a:r>
              <a:rPr lang="es-ES_tradnl" dirty="0" smtClean="0"/>
              <a:t> y JavaScript, en el cual nuestro personaje, un </a:t>
            </a:r>
            <a:r>
              <a:rPr lang="es-ES_tradnl" dirty="0" err="1" smtClean="0"/>
              <a:t>zombie</a:t>
            </a:r>
            <a:r>
              <a:rPr lang="es-ES_tradnl" dirty="0" smtClean="0"/>
              <a:t> cansado del trato vejatorio que reciben él y los suyos por parte de los humanos, decide tomarse la justicia por su mano y asaltar el edificio presidencial para alcanzar el poder y sembrar el terror en el mundo.</a:t>
            </a:r>
            <a:endParaRPr lang="es-ES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Descripción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827584" y="908720"/>
            <a:ext cx="3682752" cy="1219200"/>
          </a:xfrm>
        </p:spPr>
        <p:txBody>
          <a:bodyPr/>
          <a:lstStyle/>
          <a:p>
            <a:r>
              <a:rPr lang="es-ES" dirty="0" smtClean="0"/>
              <a:t>      </a:t>
            </a:r>
            <a:r>
              <a:rPr lang="es-ES" dirty="0" err="1" smtClean="0"/>
              <a:t>Zombie</a:t>
            </a:r>
            <a:endParaRPr lang="es-ES" dirty="0"/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708920"/>
            <a:ext cx="1512168" cy="2520280"/>
          </a:xfrm>
          <a:prstGeom prst="rect">
            <a:avLst/>
          </a:prstGeom>
        </p:spPr>
      </p:pic>
      <p:sp>
        <p:nvSpPr>
          <p:cNvPr id="10" name="2 Título"/>
          <p:cNvSpPr txBox="1">
            <a:spLocks/>
          </p:cNvSpPr>
          <p:nvPr/>
        </p:nvSpPr>
        <p:spPr>
          <a:xfrm>
            <a:off x="5364088" y="908720"/>
            <a:ext cx="2736304" cy="1219200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2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Enemigos</a:t>
            </a:r>
            <a:endParaRPr kumimoji="0" lang="es-ES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0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780928"/>
            <a:ext cx="1331962" cy="2375892"/>
          </a:xfrm>
          <a:prstGeom prst="rect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4283968" y="3356992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v</a:t>
            </a:r>
            <a:r>
              <a:rPr lang="es-ES" sz="4000" dirty="0" smtClean="0"/>
              <a:t>s.</a:t>
            </a:r>
            <a:endParaRPr lang="es-E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s-ES_tradnl" u="sng" dirty="0" smtClean="0"/>
              <a:t>Mecánica de escalado</a:t>
            </a:r>
            <a:r>
              <a:rPr lang="es-ES_tradnl" dirty="0" smtClean="0"/>
              <a:t>: Si el </a:t>
            </a:r>
            <a:r>
              <a:rPr lang="es-ES_tradnl" dirty="0" err="1" smtClean="0"/>
              <a:t>zombie</a:t>
            </a:r>
            <a:r>
              <a:rPr lang="es-ES_tradnl" dirty="0" smtClean="0"/>
              <a:t> está en colisión lateral con una caja, al pulsar </a:t>
            </a:r>
            <a:r>
              <a:rPr lang="es-ES_tradnl" dirty="0" smtClean="0">
                <a:sym typeface="Symbol"/>
              </a:rPr>
              <a:t></a:t>
            </a:r>
            <a:r>
              <a:rPr lang="es-ES_tradnl" dirty="0" smtClean="0"/>
              <a:t> + </a:t>
            </a:r>
            <a:r>
              <a:rPr lang="es-ES_tradnl" dirty="0" smtClean="0">
                <a:sym typeface="Symbol"/>
              </a:rPr>
              <a:t></a:t>
            </a:r>
            <a:r>
              <a:rPr lang="es-ES_tradnl" dirty="0" smtClean="0"/>
              <a:t> si está a la izquierda de la caja o al pulsar </a:t>
            </a:r>
            <a:r>
              <a:rPr lang="es-ES_tradnl" dirty="0" smtClean="0">
                <a:sym typeface="Symbol"/>
              </a:rPr>
              <a:t></a:t>
            </a:r>
            <a:r>
              <a:rPr lang="es-ES_tradnl" dirty="0" smtClean="0"/>
              <a:t> + </a:t>
            </a:r>
            <a:r>
              <a:rPr lang="es-ES_tradnl" dirty="0" smtClean="0">
                <a:sym typeface="Symbol"/>
              </a:rPr>
              <a:t></a:t>
            </a:r>
            <a:r>
              <a:rPr lang="es-ES_tradnl" dirty="0" smtClean="0"/>
              <a:t> si está a la derecha de la misma, este la escalará, para seguir avanzando en el nivel.</a:t>
            </a:r>
          </a:p>
          <a:p>
            <a:pPr lvl="0" algn="just"/>
            <a:endParaRPr lang="es-ES" dirty="0" smtClean="0"/>
          </a:p>
          <a:p>
            <a:pPr lvl="0" algn="just"/>
            <a:r>
              <a:rPr lang="es-ES_tradnl" u="sng" dirty="0" smtClean="0"/>
              <a:t>Disparos</a:t>
            </a:r>
            <a:r>
              <a:rPr lang="es-ES_tradnl" dirty="0" smtClean="0"/>
              <a:t>: El </a:t>
            </a:r>
            <a:r>
              <a:rPr lang="es-ES_tradnl" dirty="0" err="1" smtClean="0"/>
              <a:t>zombie</a:t>
            </a:r>
            <a:r>
              <a:rPr lang="es-ES_tradnl" dirty="0" smtClean="0"/>
              <a:t> podrá ir recogiendo munición, que luego podrá lanzar a sus enemigos. Los disparos se llevan a cabo con la tecla ‘espacio’. Si el zombi no tiene munición, no podrá disparar.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Mecánicas centrales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s-ES_tradnl" u="sng" dirty="0" smtClean="0"/>
              <a:t>Ocultarse bajo tierra</a:t>
            </a:r>
            <a:r>
              <a:rPr lang="es-ES_tradnl" dirty="0" smtClean="0"/>
              <a:t>: Nuestro zombi puede ocultarse y avanzar bajo tierra en algunos puntos del nivel, para no estar expuesto a los disparos de los escoltas del presidente. Para ocultarnos bajo tierra, pulsaremos la tecla de dirección </a:t>
            </a:r>
            <a:r>
              <a:rPr lang="es-ES_tradnl" dirty="0" smtClean="0">
                <a:sym typeface="Symbol"/>
              </a:rPr>
              <a:t></a:t>
            </a:r>
            <a:r>
              <a:rPr lang="es-ES_tradnl" dirty="0" smtClean="0"/>
              <a:t>. Para emerger y dejar de ocultarnos pulsaremos </a:t>
            </a:r>
            <a:r>
              <a:rPr lang="es-ES_tradnl" dirty="0" smtClean="0">
                <a:sym typeface="Symbol"/>
              </a:rPr>
              <a:t></a:t>
            </a:r>
            <a:r>
              <a:rPr lang="es-ES_tradnl" dirty="0" smtClean="0"/>
              <a:t>.</a:t>
            </a:r>
          </a:p>
          <a:p>
            <a:pPr lvl="0" algn="just"/>
            <a:endParaRPr lang="es-ES_tradnl" dirty="0" smtClean="0"/>
          </a:p>
          <a:p>
            <a:pPr lvl="0" algn="just"/>
            <a:r>
              <a:rPr lang="es-ES_tradnl" u="sng" dirty="0" smtClean="0"/>
              <a:t>Mecánica de vidas</a:t>
            </a:r>
            <a:r>
              <a:rPr lang="es-ES_tradnl" dirty="0" smtClean="0"/>
              <a:t>: Nuestro zombi, dispondrá de tres vidas para lograr su objetivo. 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Mecánicas centrales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 smtClean="0"/>
              <a:t>Arquitectura de clase y componentes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3851920" y="3573016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INDEX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3707904" y="1916832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Animations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6300192" y="4005064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Components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1475656" y="4005064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Core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1115616" y="2204864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Entities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6372200" y="2204864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Scenes</a:t>
            </a:r>
            <a:endParaRPr lang="es-ES" dirty="0"/>
          </a:p>
        </p:txBody>
      </p:sp>
      <p:cxnSp>
        <p:nvCxnSpPr>
          <p:cNvPr id="20" name="19 Conector recto"/>
          <p:cNvCxnSpPr>
            <a:stCxn id="4" idx="0"/>
            <a:endCxn id="5" idx="2"/>
          </p:cNvCxnSpPr>
          <p:nvPr/>
        </p:nvCxnSpPr>
        <p:spPr>
          <a:xfrm flipH="1" flipV="1">
            <a:off x="4463988" y="2564904"/>
            <a:ext cx="72008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 flipV="1">
            <a:off x="5220072" y="2852936"/>
            <a:ext cx="1152128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>
            <a:off x="5220072" y="4077072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ectángulo"/>
          <p:cNvSpPr/>
          <p:nvPr/>
        </p:nvSpPr>
        <p:spPr>
          <a:xfrm>
            <a:off x="3779912" y="5445224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Librerias</a:t>
            </a:r>
            <a:r>
              <a:rPr lang="es-ES" dirty="0" smtClean="0"/>
              <a:t> de </a:t>
            </a:r>
            <a:r>
              <a:rPr lang="es-ES" dirty="0" err="1" smtClean="0"/>
              <a:t>quintus</a:t>
            </a:r>
            <a:endParaRPr lang="es-ES" dirty="0" smtClean="0"/>
          </a:p>
        </p:txBody>
      </p:sp>
      <p:cxnSp>
        <p:nvCxnSpPr>
          <p:cNvPr id="29" name="28 Conector recto"/>
          <p:cNvCxnSpPr>
            <a:stCxn id="4" idx="2"/>
            <a:endCxn id="27" idx="0"/>
          </p:cNvCxnSpPr>
          <p:nvPr/>
        </p:nvCxnSpPr>
        <p:spPr>
          <a:xfrm flipH="1">
            <a:off x="4499992" y="4221088"/>
            <a:ext cx="36004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 flipH="1" flipV="1">
            <a:off x="2555776" y="2852936"/>
            <a:ext cx="1296144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 flipH="1">
            <a:off x="2843808" y="4077072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72000"/>
          </a:xfrm>
        </p:spPr>
        <p:txBody>
          <a:bodyPr/>
          <a:lstStyle/>
          <a:p>
            <a:pPr algn="just"/>
            <a:r>
              <a:rPr lang="es-ES" dirty="0" smtClean="0"/>
              <a:t>Lo que ha ido bien: Organización de los archivos de nuestro juego, implementación de algunas mecánicas, la creación de escenas del juego, el HUD, </a:t>
            </a:r>
            <a:r>
              <a:rPr lang="es-ES" dirty="0" err="1" smtClean="0"/>
              <a:t>sprites</a:t>
            </a:r>
            <a:r>
              <a:rPr lang="es-ES" dirty="0" smtClean="0"/>
              <a:t>, comportamiento de los enemigos,…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Lo que ha resultado más costoso: Mecánica de ocultamiento bajo tierra y mecánica de trepado de las cajas. Dificultad para desarrollar niveles complejos,…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Postmortem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72000"/>
          </a:xfrm>
        </p:spPr>
        <p:txBody>
          <a:bodyPr/>
          <a:lstStyle/>
          <a:p>
            <a:pPr algn="just"/>
            <a:r>
              <a:rPr lang="es-ES" dirty="0" smtClean="0"/>
              <a:t>Desarrollar el nivel en el interior del edificio presidencial.</a:t>
            </a:r>
          </a:p>
          <a:p>
            <a:pPr algn="just"/>
            <a:r>
              <a:rPr lang="es-ES" dirty="0" smtClean="0"/>
              <a:t>Implementar el jefe final (presidente) y su comportamiento. Final del juego.</a:t>
            </a:r>
          </a:p>
          <a:p>
            <a:pPr algn="just"/>
            <a:r>
              <a:rPr lang="es-ES" dirty="0" smtClean="0"/>
              <a:t>Añadir música al juego.</a:t>
            </a:r>
          </a:p>
          <a:p>
            <a:pPr algn="just"/>
            <a:r>
              <a:rPr lang="es-ES" dirty="0" smtClean="0"/>
              <a:t>Hacer niveles algo más complejos.</a:t>
            </a:r>
          </a:p>
          <a:p>
            <a:pPr algn="just"/>
            <a:r>
              <a:rPr lang="es-ES" dirty="0" smtClean="0"/>
              <a:t>Añadir animaciones a los personajes.</a:t>
            </a:r>
          </a:p>
          <a:p>
            <a:pPr algn="just"/>
            <a:r>
              <a:rPr lang="es-ES" dirty="0" smtClean="0"/>
              <a:t>…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Trabajo pendiente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l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apel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116</TotalTime>
  <Words>374</Words>
  <Application>Microsoft Office PowerPoint</Application>
  <PresentationFormat>Presentación en pantalla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Papel</vt:lpstr>
      <vt:lpstr>Zombies for president</vt:lpstr>
      <vt:lpstr>Descripción</vt:lpstr>
      <vt:lpstr>      Zombie</vt:lpstr>
      <vt:lpstr>Mecánicas centrales</vt:lpstr>
      <vt:lpstr>Mecánicas centrales</vt:lpstr>
      <vt:lpstr>Arquitectura de clase y componentes</vt:lpstr>
      <vt:lpstr>Postmortem</vt:lpstr>
      <vt:lpstr>Trabajo pendiente</vt:lpstr>
    </vt:vector>
  </TitlesOfParts>
  <Company>UCM - FdI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Zombies for president</dc:title>
  <dc:creator>Usuario Local</dc:creator>
  <cp:lastModifiedBy>Ivan</cp:lastModifiedBy>
  <cp:revision>35</cp:revision>
  <dcterms:created xsi:type="dcterms:W3CDTF">2014-05-22T12:28:07Z</dcterms:created>
  <dcterms:modified xsi:type="dcterms:W3CDTF">2014-05-26T23:55:41Z</dcterms:modified>
</cp:coreProperties>
</file>