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8" r:id="rId2"/>
    <p:sldId id="303" r:id="rId3"/>
    <p:sldId id="301" r:id="rId4"/>
    <p:sldId id="305" r:id="rId5"/>
    <p:sldId id="304" r:id="rId6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86" d="100"/>
          <a:sy n="86" d="100"/>
        </p:scale>
        <p:origin x="-78" y="-156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막대기 자르기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막대기 자르기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길이가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인 막대기가 있다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그리고 길이 별 막대기 값어치가 입력으로 주어진다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막대기를 길이가 자연수가 되도록 여러 조각으로 자를 때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자른 조각의 값어치 합이 최대가 되도록 자르는 문제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 = </a:t>
            </a:r>
            <a:r>
              <a:rPr lang="ko-KR" altLang="en-US" sz="1400" dirty="0" smtClean="0">
                <a:solidFill>
                  <a:schemeClr val="tx1"/>
                </a:solidFill>
              </a:rPr>
              <a:t>길이가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막대기를 자를 때 조각들의 값어치 합의 최대값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길이가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막대기를 자를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아래처럼 여러 방법으로 자를 수 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각 경우에 대해 맨 오른쪽 조각의 크기는 </a:t>
            </a:r>
            <a:r>
              <a:rPr lang="en-US" altLang="ko-KR" sz="1400" dirty="0" smtClean="0">
                <a:solidFill>
                  <a:schemeClr val="tx1"/>
                </a:solidFill>
              </a:rPr>
              <a:t>(a) 2, (b) 1, (c) 3, (d) 2 </a:t>
            </a:r>
            <a:r>
              <a:rPr lang="ko-KR" altLang="en-US" sz="1400" dirty="0" smtClean="0">
                <a:solidFill>
                  <a:schemeClr val="tx1"/>
                </a:solidFill>
              </a:rPr>
              <a:t>이다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막대기 자르기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1187624" y="2368166"/>
            <a:ext cx="6048672" cy="1249017"/>
            <a:chOff x="1187624" y="2331504"/>
            <a:chExt cx="6048672" cy="1249017"/>
          </a:xfrm>
        </p:grpSpPr>
        <p:sp>
          <p:nvSpPr>
            <p:cNvPr id="2" name="순서도: 직접 액세스 저장소 1"/>
            <p:cNvSpPr/>
            <p:nvPr/>
          </p:nvSpPr>
          <p:spPr>
            <a:xfrm>
              <a:off x="1691680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직접 액세스 저장소 15"/>
            <p:cNvSpPr/>
            <p:nvPr/>
          </p:nvSpPr>
          <p:spPr>
            <a:xfrm>
              <a:off x="2028565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직접 액세스 저장소 16"/>
            <p:cNvSpPr/>
            <p:nvPr/>
          </p:nvSpPr>
          <p:spPr>
            <a:xfrm>
              <a:off x="2370852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직접 액세스 저장소 17"/>
            <p:cNvSpPr/>
            <p:nvPr/>
          </p:nvSpPr>
          <p:spPr>
            <a:xfrm>
              <a:off x="2987824" y="2337724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직접 액세스 저장소 18"/>
            <p:cNvSpPr/>
            <p:nvPr/>
          </p:nvSpPr>
          <p:spPr>
            <a:xfrm>
              <a:off x="3324709" y="2337724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87624" y="235572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(a)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순서도: 직접 액세스 저장소 20"/>
            <p:cNvSpPr/>
            <p:nvPr/>
          </p:nvSpPr>
          <p:spPr>
            <a:xfrm>
              <a:off x="4811179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직접 액세스 저장소 21"/>
            <p:cNvSpPr/>
            <p:nvPr/>
          </p:nvSpPr>
          <p:spPr>
            <a:xfrm>
              <a:off x="5436096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직접 액세스 저장소 22"/>
            <p:cNvSpPr/>
            <p:nvPr/>
          </p:nvSpPr>
          <p:spPr>
            <a:xfrm>
              <a:off x="5778383" y="2332163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직접 액세스 저장소 23"/>
            <p:cNvSpPr/>
            <p:nvPr/>
          </p:nvSpPr>
          <p:spPr>
            <a:xfrm>
              <a:off x="6118856" y="2331504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직접 액세스 저장소 24"/>
            <p:cNvSpPr/>
            <p:nvPr/>
          </p:nvSpPr>
          <p:spPr>
            <a:xfrm>
              <a:off x="6732240" y="2337724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7123" y="235572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(b)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순서도: 직접 액세스 저장소 26"/>
            <p:cNvSpPr/>
            <p:nvPr/>
          </p:nvSpPr>
          <p:spPr>
            <a:xfrm>
              <a:off x="1691680" y="319625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직접 액세스 저장소 27"/>
            <p:cNvSpPr/>
            <p:nvPr/>
          </p:nvSpPr>
          <p:spPr>
            <a:xfrm>
              <a:off x="2028565" y="319625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직접 액세스 저장소 28"/>
            <p:cNvSpPr/>
            <p:nvPr/>
          </p:nvSpPr>
          <p:spPr>
            <a:xfrm>
              <a:off x="2652664" y="320247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직접 액세스 저장소 29"/>
            <p:cNvSpPr/>
            <p:nvPr/>
          </p:nvSpPr>
          <p:spPr>
            <a:xfrm>
              <a:off x="2987824" y="3201820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직접 액세스 저장소 30"/>
            <p:cNvSpPr/>
            <p:nvPr/>
          </p:nvSpPr>
          <p:spPr>
            <a:xfrm>
              <a:off x="3324709" y="3201820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7624" y="32198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(c)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순서도: 직접 액세스 저장소 32"/>
            <p:cNvSpPr/>
            <p:nvPr/>
          </p:nvSpPr>
          <p:spPr>
            <a:xfrm>
              <a:off x="4811179" y="319625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직접 액세스 저장소 33"/>
            <p:cNvSpPr/>
            <p:nvPr/>
          </p:nvSpPr>
          <p:spPr>
            <a:xfrm>
              <a:off x="5141844" y="319625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직접 액세스 저장소 34"/>
            <p:cNvSpPr/>
            <p:nvPr/>
          </p:nvSpPr>
          <p:spPr>
            <a:xfrm>
              <a:off x="5778383" y="3196259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직접 액세스 저장소 35"/>
            <p:cNvSpPr/>
            <p:nvPr/>
          </p:nvSpPr>
          <p:spPr>
            <a:xfrm>
              <a:off x="6395355" y="3201820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직접 액세스 저장소 36"/>
            <p:cNvSpPr/>
            <p:nvPr/>
          </p:nvSpPr>
          <p:spPr>
            <a:xfrm>
              <a:off x="6732240" y="3201820"/>
              <a:ext cx="504056" cy="37804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07123" y="32198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(d)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 = </a:t>
            </a:r>
            <a:r>
              <a:rPr lang="ko-KR" altLang="en-US" sz="1400" dirty="0" smtClean="0">
                <a:solidFill>
                  <a:schemeClr val="tx1"/>
                </a:solidFill>
              </a:rPr>
              <a:t>길이가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막대기를 자를 때 조각들의 값어치 합의 최대값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길이가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막대기를 자를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맨 오른쪽 조각의 크기가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가능한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의 범위는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이상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이하다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맨 오른쪽 조각의 크기가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일 때 값어치 합의 최대값은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DP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정의에 의해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-j] + P[j] 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</a:t>
            </a:r>
            <a:r>
              <a:rPr lang="en-US" altLang="ko-KR" sz="1400" dirty="0" smtClean="0">
                <a:solidFill>
                  <a:schemeClr val="tx1"/>
                </a:solidFill>
              </a:rPr>
              <a:t>, P[j]</a:t>
            </a:r>
            <a:r>
              <a:rPr lang="ko-KR" altLang="en-US" sz="1400" dirty="0" smtClean="0">
                <a:solidFill>
                  <a:schemeClr val="tx1"/>
                </a:solidFill>
              </a:rPr>
              <a:t>는 길이가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막대기의 값어치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 = max(D[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-j] + P[j]) for 1 ≤ j ≤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1400" dirty="0" smtClean="0">
                <a:solidFill>
                  <a:schemeClr val="tx1"/>
                </a:solidFill>
              </a:rPr>
              <a:t>D[0] = 0 (</a:t>
            </a:r>
            <a:r>
              <a:rPr lang="ko-KR" altLang="en-US" sz="1400" dirty="0" smtClean="0">
                <a:solidFill>
                  <a:schemeClr val="tx1"/>
                </a:solidFill>
              </a:rPr>
              <a:t>길이가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인 막대기의 값어치는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생각할 수 있음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최종답</a:t>
            </a:r>
            <a:r>
              <a:rPr lang="en-US" altLang="ko-KR" sz="1400" dirty="0" smtClean="0">
                <a:solidFill>
                  <a:schemeClr val="tx1"/>
                </a:solidFill>
              </a:rPr>
              <a:t>: D[N]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막대기 자르기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39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]+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막대기 자르기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228</Words>
  <Application>Microsoft Office PowerPoint</Application>
  <PresentationFormat>화면 슬라이드 쇼(16:9)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디자인 사용자 지정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155</cp:revision>
  <cp:lastPrinted>2016-11-29T01:16:43Z</cp:lastPrinted>
  <dcterms:created xsi:type="dcterms:W3CDTF">2016-05-12T02:04:15Z</dcterms:created>
  <dcterms:modified xsi:type="dcterms:W3CDTF">2017-07-03T05:00:18Z</dcterms:modified>
</cp:coreProperties>
</file>