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58" r:id="rId2"/>
    <p:sldId id="303" r:id="rId3"/>
    <p:sldId id="301" r:id="rId4"/>
    <p:sldId id="305" r:id="rId5"/>
    <p:sldId id="304" r:id="rId6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4599"/>
  </p:normalViewPr>
  <p:slideViewPr>
    <p:cSldViewPr>
      <p:cViewPr>
        <p:scale>
          <a:sx n="86" d="100"/>
          <a:sy n="86" d="100"/>
        </p:scale>
        <p:origin x="-2394" y="-1062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문제풀이반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2139702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Assembly Line Scheduling</a:t>
            </a: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Assembly Line Scheduling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9" name="Picture 2" descr="생산 라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76314"/>
            <a:ext cx="6072728" cy="3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</a:t>
            </a:r>
            <a:r>
              <a:rPr lang="ko-KR" altLang="en-US" sz="1400" dirty="0" smtClean="0">
                <a:solidFill>
                  <a:schemeClr val="tx1"/>
                </a:solidFill>
              </a:rPr>
              <a:t>물건이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번 생산라인의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 공정에 있을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오는데 걸리는 최소 시간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초기값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D[1][1] = E[1] + S[1][1]</a:t>
            </a: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D[2][1] = E[2] + S[2][1]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물건이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번 생산라인의 </a:t>
            </a:r>
            <a:r>
              <a:rPr lang="en-US" altLang="ko-KR" sz="1400" dirty="0" smtClean="0">
                <a:solidFill>
                  <a:schemeClr val="tx1"/>
                </a:solidFill>
              </a:rPr>
              <a:t>j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 공정에 오기 직전 상황은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물건이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번 생산라인의 </a:t>
            </a:r>
            <a:r>
              <a:rPr lang="en-US" altLang="ko-KR" sz="1400" dirty="0" smtClean="0">
                <a:solidFill>
                  <a:schemeClr val="tx1"/>
                </a:solidFill>
              </a:rPr>
              <a:t>j-1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 공정에 있거나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marL="675376" lvl="1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물건이 </a:t>
            </a:r>
            <a:r>
              <a:rPr lang="en-US" altLang="ko-KR" sz="1400" dirty="0" smtClean="0">
                <a:solidFill>
                  <a:schemeClr val="tx1"/>
                </a:solidFill>
              </a:rPr>
              <a:t>3-i</a:t>
            </a:r>
            <a:r>
              <a:rPr lang="ko-KR" altLang="en-US" sz="1400" dirty="0" smtClean="0">
                <a:solidFill>
                  <a:schemeClr val="tx1"/>
                </a:solidFill>
              </a:rPr>
              <a:t>번 생산라인의 </a:t>
            </a:r>
            <a:r>
              <a:rPr lang="en-US" altLang="ko-KR" sz="1400" dirty="0" smtClean="0">
                <a:solidFill>
                  <a:schemeClr val="tx1"/>
                </a:solidFill>
              </a:rPr>
              <a:t>j-1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 공정에 있는 경우 뿐이다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min(D[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][j-1], D[3-i][j-1] + t[3-i][j-1]) + S[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][j-1] : </a:t>
            </a:r>
            <a:r>
              <a:rPr lang="ko-KR" altLang="en-US" sz="1400" dirty="0" smtClean="0">
                <a:solidFill>
                  <a:schemeClr val="tx1"/>
                </a:solidFill>
              </a:rPr>
              <a:t>물건이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ko-KR" altLang="en-US" sz="1400" dirty="0" smtClean="0">
                <a:solidFill>
                  <a:schemeClr val="tx1"/>
                </a:solidFill>
              </a:rPr>
              <a:t>번 생산라인의 </a:t>
            </a:r>
            <a:r>
              <a:rPr lang="en-US" altLang="ko-KR" sz="1400" dirty="0" smtClean="0">
                <a:solidFill>
                  <a:schemeClr val="tx1"/>
                </a:solidFill>
              </a:rPr>
              <a:t>j-1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 공정에서 오는 경우에 대해 고려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675376" lvl="1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D[3-i][j-1] + t[3-i][j-1] : </a:t>
            </a:r>
            <a:r>
              <a:rPr lang="ko-KR" altLang="en-US" sz="1400" dirty="0" smtClean="0">
                <a:solidFill>
                  <a:schemeClr val="tx1"/>
                </a:solidFill>
              </a:rPr>
              <a:t>물건이 </a:t>
            </a:r>
            <a:r>
              <a:rPr lang="en-US" altLang="ko-KR" sz="1400" dirty="0" smtClean="0">
                <a:solidFill>
                  <a:schemeClr val="tx1"/>
                </a:solidFill>
              </a:rPr>
              <a:t>3-i</a:t>
            </a:r>
            <a:r>
              <a:rPr lang="ko-KR" altLang="en-US" sz="1400" dirty="0" smtClean="0">
                <a:solidFill>
                  <a:schemeClr val="tx1"/>
                </a:solidFill>
              </a:rPr>
              <a:t>번 생산라인의 </a:t>
            </a:r>
            <a:r>
              <a:rPr lang="en-US" altLang="ko-KR" sz="1400" dirty="0" smtClean="0">
                <a:solidFill>
                  <a:schemeClr val="tx1"/>
                </a:solidFill>
              </a:rPr>
              <a:t>j-1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 공정에서 오는 경우에 대해 고려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최종답</a:t>
            </a:r>
            <a:r>
              <a:rPr lang="en-US" altLang="ko-KR" sz="1400" dirty="0" smtClean="0">
                <a:solidFill>
                  <a:schemeClr val="tx1"/>
                </a:solidFill>
              </a:rPr>
              <a:t>: min(D[1][N] + X[1], D[2][N] + X[2])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Assembly Line Scheduling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 = min(D[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][j-1], D[3-i][j-1] + t[3-i][j-1]) + S[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  <a:r>
              <a:rPr lang="ko-KR" altLang="en-US" sz="1400" dirty="0" smtClean="0">
                <a:solidFill>
                  <a:schemeClr val="tx1"/>
                </a:solidFill>
              </a:rPr>
              <a:t>를 계산할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때 </a:t>
            </a: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][j-1]</a:t>
            </a:r>
            <a:r>
              <a:rPr lang="ko-KR" altLang="en-US" sz="1400" dirty="0" smtClean="0">
                <a:solidFill>
                  <a:schemeClr val="tx1"/>
                </a:solidFill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</a:rPr>
              <a:t>D[3-i][j-1]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값이 먼저 계산되어있어야 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: 1 ~ 2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for j : 2 ~ N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		→ D[1][4]</a:t>
            </a:r>
            <a:r>
              <a:rPr lang="ko-KR" altLang="en-US" sz="1400" dirty="0" smtClean="0">
                <a:solidFill>
                  <a:schemeClr val="tx1"/>
                </a:solidFill>
              </a:rPr>
              <a:t>를 계산할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D[2][3]</a:t>
            </a:r>
            <a:r>
              <a:rPr lang="ko-KR" altLang="en-US" sz="1400" dirty="0" smtClean="0">
                <a:solidFill>
                  <a:schemeClr val="tx1"/>
                </a:solidFill>
              </a:rPr>
              <a:t>이 계산이 안되어있으므로 틀린 방법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 j : 2 ~ N</a:t>
            </a:r>
            <a:r>
              <a:rPr lang="en-US" altLang="ko-KR" sz="1400" dirty="0">
                <a:solidFill>
                  <a:schemeClr val="tx1"/>
                </a:solidFill>
              </a:rPr>
              <a:t/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    for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 : 1 ~ 2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		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→ </a:t>
            </a:r>
            <a:r>
              <a:rPr lang="ko-KR" altLang="en-US" sz="1400" dirty="0" smtClean="0">
                <a:solidFill>
                  <a:schemeClr val="tx1"/>
                </a:solidFill>
              </a:rPr>
              <a:t>가능한 모든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, j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대해 </a:t>
            </a:r>
            <a:r>
              <a:rPr lang="en-US" altLang="ko-KR" sz="1400" dirty="0" smtClean="0">
                <a:solidFill>
                  <a:schemeClr val="tx1"/>
                </a:solidFill>
              </a:rPr>
              <a:t>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][j]</a:t>
            </a:r>
            <a:r>
              <a:rPr lang="ko-KR" altLang="en-US" sz="1400" dirty="0" smtClean="0">
                <a:solidFill>
                  <a:schemeClr val="tx1"/>
                </a:solidFill>
              </a:rPr>
              <a:t>를 계산할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D[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][j-1], D[3-i][j-1]</a:t>
            </a:r>
            <a:r>
              <a:rPr lang="ko-KR" altLang="en-US" sz="1400" dirty="0" smtClean="0">
                <a:solidFill>
                  <a:schemeClr val="tx1"/>
                </a:solidFill>
              </a:rPr>
              <a:t>이 계산되어 </a:t>
            </a:r>
            <a:r>
              <a:rPr lang="en-US" altLang="ko-KR" sz="1400" dirty="0" smtClean="0">
                <a:solidFill>
                  <a:schemeClr val="tx1"/>
                </a:solidFill>
              </a:rPr>
              <a:t>		     </a:t>
            </a:r>
            <a:r>
              <a:rPr lang="ko-KR" altLang="en-US" sz="1400" dirty="0" smtClean="0">
                <a:solidFill>
                  <a:schemeClr val="tx1"/>
                </a:solidFill>
              </a:rPr>
              <a:t>있으므로 맞는 방법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Assembly Line Scheduling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65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</a:t>
            </a:r>
            <a:r>
              <a:rPr lang="ko-KR" altLang="en-US" dirty="0"/>
              <a:t> 대비 </a:t>
            </a:r>
            <a:r>
              <a:rPr lang="ko-KR" altLang="en-US" dirty="0" err="1"/>
              <a:t>문제풀이반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r>
              <a:rPr lang="ko-KR" altLang="en-US" dirty="0"/>
              <a:t>일차</a:t>
            </a:r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[3][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&lt;3;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][1]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=2;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&lt;3;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min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-1],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			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[3-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[3-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-1])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min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[1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[1],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[2][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+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[2]));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1" name="직사각형 10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Assembly Line Scheduling 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292</Words>
  <Application>Microsoft Office PowerPoint</Application>
  <PresentationFormat>화면 슬라이드 쇼(16:9)</PresentationFormat>
  <Paragraphs>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디자인 사용자 지정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  <vt:lpstr>7月 Pro 대비 문제풀이반 - 1일차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150</cp:revision>
  <cp:lastPrinted>2016-11-29T01:16:43Z</cp:lastPrinted>
  <dcterms:created xsi:type="dcterms:W3CDTF">2016-05-12T02:04:15Z</dcterms:created>
  <dcterms:modified xsi:type="dcterms:W3CDTF">2017-07-03T05:48:14Z</dcterms:modified>
</cp:coreProperties>
</file>