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8" r:id="rId2"/>
    <p:sldId id="303" r:id="rId3"/>
    <p:sldId id="301" r:id="rId4"/>
    <p:sldId id="307" r:id="rId5"/>
    <p:sldId id="308" r:id="rId6"/>
    <p:sldId id="306" r:id="rId7"/>
    <p:sldId id="309" r:id="rId8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</a:t>
            </a:r>
            <a:r>
              <a:rPr lang="ko-KR" altLang="en-US" dirty="0" smtClean="0"/>
              <a:t> 대비 문제풀이반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4596" y="2089760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Matrix Chain Multiplication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 Chain Multiplication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prstClr val="black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prstClr val="black"/>
                    </a:solidFill>
                  </a:rPr>
                  <a:t>개의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prstClr val="black"/>
                    </a:solidFill>
                  </a:rPr>
                  <a:t>의 크기가 주어진다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prstClr val="black"/>
                    </a:solidFill>
                  </a:rPr>
                  <a:t>행렬의 곱셈에서는 결합 법칙이 성립해서 어떤 순서로 곱하느냐에 따라</a:t>
                </a:r>
                <a:r>
                  <a:rPr lang="en-US" altLang="ko-KR" sz="1400" dirty="0" smtClean="0">
                    <a:solidFill>
                      <a:prstClr val="black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prstClr val="black"/>
                    </a:solidFill>
                  </a:rPr>
                </a:br>
                <a:r>
                  <a:rPr lang="ko-KR" altLang="en-US" sz="1400" dirty="0" smtClean="0">
                    <a:solidFill>
                      <a:prstClr val="black"/>
                    </a:solidFill>
                  </a:rPr>
                  <a:t>결과행렬은 같더라도 필요한 곱셈 연산 횟수는 다를 수 있다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prstClr val="black"/>
                    </a:solidFill>
                  </a:rPr>
                  <a:t>행렬의 곱셈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prstClr val="black"/>
                    </a:solidFill>
                  </a:rPr>
                  <a:t>을</a:t>
                </a:r>
                <a:r>
                  <a:rPr lang="en-US" altLang="ko-KR" sz="1400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prstClr val="black"/>
                    </a:solidFill>
                  </a:rPr>
                  <a:t>계산하는데 필요한 곱셈 연산의 최소 횟수를 구하는 문제다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D[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][j] =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행렬의 곱셈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계산하는데 필요한 최소 연산 횟수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초기값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 D[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][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 = 0 for 1 ≤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≤ n 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최종답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 D[1][n]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행렬의 곱셈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계산하는데 마지막 행렬 곱셈을 생각해보자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보다 같거나 크고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j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보다 작은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k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 마지막 곱셈인 경우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필요한 최소 연산 횟수는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D[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][k] + D[k+1][j] + (a[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 * a[k+1] * a[j+1])</a:t>
                </a:r>
              </a:p>
              <a:p>
                <a:pPr marL="1065002" lvl="2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a[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 * a[k+1] * a[j+1] :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두 행렬의 곱을 계산하는데 필요한 연산 횟수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065002" lvl="2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D[i][j] </a:t>
                </a:r>
                <a:r>
                  <a:rPr lang="en-US" altLang="ko-KR" sz="1400" smtClean="0">
                    <a:solidFill>
                      <a:schemeClr val="tx1"/>
                    </a:solidFill>
                  </a:rPr>
                  <a:t>= min(D[i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][k]+D[k+1][j] + a[i]*a[k+1]*a[j+1])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 ≤ k &lt; j</a:t>
                </a: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40" name="직사각형 3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 Chain Multiplication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min(D[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][j], 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][k]+D[k+1][j] + a[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]*a[k+1]*a[j+1]) </a:t>
            </a:r>
            <a:r>
              <a:rPr lang="en-US" altLang="ko-KR" sz="1400" dirty="0">
                <a:solidFill>
                  <a:schemeClr val="tx1"/>
                </a:solidFill>
              </a:rPr>
              <a:t>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≤ k &lt; j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계산할 때 </a:t>
            </a: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][k]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D[k][j]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값이 먼저 계산되어있어야 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 i : 1 ~ n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for j : i+1 ~ n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   for k : i ~ j-1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와 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for</a:t>
            </a:r>
            <a:r>
              <a:rPr lang="ko-KR" altLang="en-US" sz="1400" dirty="0" smtClean="0">
                <a:solidFill>
                  <a:schemeClr val="tx1"/>
                </a:solidFill>
              </a:rPr>
              <a:t>문을 구현한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계산할 때 </a:t>
            </a: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][k], D[k+1][j]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값이 계산 안되어있을 수 있다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Memoization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사용하여 쉽게 구현할 수 있다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Memoization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컴퓨터 프로그램이 동일한 계산을 반복해야 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이전에 계산한 값을 메모리에 저장함으로써 동일한 계산의 반복 수행을 제거하여 프로그램 실행 속도를 개선시키는 기술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40" name="직사각형 3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 Chain Multiplication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27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cache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calculated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calculated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cache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calculated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cache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0;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)2e9;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+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*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 *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cache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 Chain Multiplication 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3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7" name="직사각형 6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 Chain Multiplication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(C++)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802" y="1276350"/>
            <a:ext cx="8210913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s, 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e)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&amp;ret = cache[s][e];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latin typeface="Consolas"/>
                <a:cs typeface="Times New Roman"/>
              </a:rPr>
              <a:t> (calculated[s][e]) 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latin typeface="Consolas"/>
                <a:cs typeface="Times New Roman"/>
              </a:rPr>
              <a:t> ret;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calculated[s][e] = 1;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latin typeface="Consolas"/>
                <a:cs typeface="Times New Roman"/>
              </a:rPr>
              <a:t> (s == e) 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latin typeface="Consolas"/>
                <a:cs typeface="Times New Roman"/>
              </a:rPr>
              <a:t> ret = 0;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ret = 2e9;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k=</a:t>
            </a:r>
            <a:r>
              <a:rPr lang="en-US" altLang="ko-KR" sz="1400" kern="0" dirty="0" err="1">
                <a:latin typeface="Consolas"/>
                <a:cs typeface="Times New Roman"/>
              </a:rPr>
              <a:t>s;k</a:t>
            </a:r>
            <a:r>
              <a:rPr lang="en-US" altLang="ko-KR" sz="1400" kern="0" dirty="0">
                <a:latin typeface="Consolas"/>
                <a:cs typeface="Times New Roman"/>
              </a:rPr>
              <a:t>&lt;</a:t>
            </a:r>
            <a:r>
              <a:rPr lang="en-US" altLang="ko-KR" sz="1400" kern="0" dirty="0" err="1">
                <a:latin typeface="Consolas"/>
                <a:cs typeface="Times New Roman"/>
              </a:rPr>
              <a:t>e;k</a:t>
            </a:r>
            <a:r>
              <a:rPr lang="en-US" altLang="ko-KR" sz="1400" kern="0" dirty="0">
                <a:latin typeface="Consolas"/>
                <a:cs typeface="Times New Roman"/>
              </a:rPr>
              <a:t>++){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	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v = </a:t>
            </a:r>
            <a:r>
              <a:rPr lang="en-US" altLang="ko-KR" sz="1400" kern="0" dirty="0" err="1"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latin typeface="Consolas"/>
                <a:cs typeface="Times New Roman"/>
              </a:rPr>
              <a:t>(s, k) + </a:t>
            </a:r>
            <a:r>
              <a:rPr lang="en-US" altLang="ko-KR" sz="1400" kern="0" dirty="0" err="1"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latin typeface="Consolas"/>
                <a:cs typeface="Times New Roman"/>
              </a:rPr>
              <a:t>(k+1, e) + A[s] * A[k+1] * A[e+1];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	ret = min(ret, v);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}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latin typeface="Consolas"/>
                <a:cs typeface="Times New Roman"/>
              </a:rPr>
              <a:t> ret;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}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latin typeface="Consolas"/>
                <a:cs typeface="Times New Roman"/>
              </a:rPr>
              <a:t>printf</a:t>
            </a:r>
            <a:r>
              <a:rPr lang="en-US" altLang="ko-KR" sz="1400" kern="0" dirty="0" smtClean="0">
                <a:latin typeface="Consolas"/>
                <a:cs typeface="Times New Roman"/>
              </a:rPr>
              <a:t>(</a:t>
            </a:r>
            <a:r>
              <a:rPr lang="en-US" altLang="ko-KR" sz="1400" kern="0" dirty="0" smtClean="0">
                <a:solidFill>
                  <a:srgbClr val="A31515"/>
                </a:solidFill>
                <a:latin typeface="Consolas"/>
                <a:cs typeface="Times New Roman"/>
              </a:rPr>
              <a:t>"%d\n</a:t>
            </a:r>
            <a:r>
              <a:rPr lang="en-US" altLang="ko-KR" sz="1400" kern="0">
                <a:solidFill>
                  <a:srgbClr val="A31515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kern="0">
                <a:latin typeface="Consolas"/>
                <a:cs typeface="Times New Roman"/>
              </a:rPr>
              <a:t>, </a:t>
            </a:r>
            <a:r>
              <a:rPr lang="en-US" altLang="ko-KR" sz="1400" kern="0" smtClean="0">
                <a:latin typeface="Consolas"/>
                <a:cs typeface="Times New Roman"/>
              </a:rPr>
              <a:t>dy</a:t>
            </a:r>
            <a:r>
              <a:rPr lang="en-US" altLang="ko-KR" sz="1400" kern="0" dirty="0" smtClean="0">
                <a:latin typeface="Consolas"/>
                <a:cs typeface="Times New Roman"/>
              </a:rPr>
              <a:t>(1</a:t>
            </a:r>
            <a:r>
              <a:rPr lang="en-US" altLang="ko-KR" sz="1400" kern="0" dirty="0">
                <a:latin typeface="Consolas"/>
                <a:cs typeface="Times New Roman"/>
              </a:rPr>
              <a:t>, N));</a:t>
            </a:r>
            <a:endParaRPr lang="ko-KR" altLang="ko-KR" sz="1050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6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min(D[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][j], 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][k]+D[k+1][j] + a[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]*a[k+1]*a[j+1]) </a:t>
            </a:r>
            <a:r>
              <a:rPr lang="en-US" altLang="ko-KR" sz="1400" dirty="0">
                <a:solidFill>
                  <a:schemeClr val="tx1"/>
                </a:solidFill>
              </a:rPr>
              <a:t>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≤ k &lt; j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계산할 때 </a:t>
            </a: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][k]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D[k][j]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값이 먼저 계산되어있어야 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 j : 2 ~ n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for i : j-1 ~ 1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   for k : i ~ j-1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for </a:t>
            </a:r>
            <a:r>
              <a:rPr lang="en-US" altLang="ko-KR" sz="1400" dirty="0" smtClean="0">
                <a:solidFill>
                  <a:schemeClr val="tx1"/>
                </a:solidFill>
              </a:rPr>
              <a:t>i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</a:rPr>
              <a:t>n-1 ~ 1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    for j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</a:rPr>
              <a:t>i+1 ~ n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        for k : i ~ j-1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40" name="직사각형 3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 Chain Multiplication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42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456</Words>
  <Application>Microsoft Office PowerPoint</Application>
  <PresentationFormat>화면 슬라이드 쇼(16:9)</PresentationFormat>
  <Paragraphs>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디자인 사용자 지정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194</cp:revision>
  <cp:lastPrinted>2016-11-29T01:16:43Z</cp:lastPrinted>
  <dcterms:created xsi:type="dcterms:W3CDTF">2016-05-12T02:04:15Z</dcterms:created>
  <dcterms:modified xsi:type="dcterms:W3CDTF">2017-07-03T07:15:54Z</dcterms:modified>
</cp:coreProperties>
</file>