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58" r:id="rId2"/>
    <p:sldId id="303" r:id="rId3"/>
    <p:sldId id="301" r:id="rId4"/>
    <p:sldId id="308" r:id="rId5"/>
    <p:sldId id="309" r:id="rId6"/>
    <p:sldId id="307" r:id="rId7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/>
    <p:restoredTop sz="94599"/>
  </p:normalViewPr>
  <p:slideViewPr>
    <p:cSldViewPr>
      <p:cViewPr>
        <p:scale>
          <a:sx n="86" d="100"/>
          <a:sy n="86" d="100"/>
        </p:scale>
        <p:origin x="-2394" y="-1062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notesViewPr>
    <p:cSldViewPr>
      <p:cViewPr varScale="1">
        <p:scale>
          <a:sx n="123" d="100"/>
          <a:sy n="123" d="100"/>
        </p:scale>
        <p:origin x="-1920" y="-108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939123" y="4844248"/>
            <a:ext cx="1946324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2017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5" r:id="rId4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문제풀이반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469" y="2139702"/>
            <a:ext cx="8279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동전 교환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동전 교환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</a:rPr>
              <a:t>N</a:t>
            </a:r>
            <a:r>
              <a:rPr lang="ko-KR" altLang="en-US" sz="1400" dirty="0">
                <a:solidFill>
                  <a:prstClr val="black"/>
                </a:solidFill>
              </a:rPr>
              <a:t>개의 동전 단위가 주어진다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동전의 개수는 무한하다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정확히 </a:t>
            </a:r>
            <a:r>
              <a:rPr lang="en-US" altLang="ko-KR" sz="1400" dirty="0">
                <a:solidFill>
                  <a:prstClr val="black"/>
                </a:solidFill>
              </a:rPr>
              <a:t>W</a:t>
            </a:r>
            <a:r>
              <a:rPr lang="ko-KR" altLang="en-US" sz="1400" dirty="0">
                <a:solidFill>
                  <a:prstClr val="black"/>
                </a:solidFill>
              </a:rPr>
              <a:t>원을 거슬러 주어야할 때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필요한 동전의 최소 개수를 구하는 문제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 = </a:t>
            </a:r>
            <a:r>
              <a:rPr lang="ko-KR" altLang="en-US" sz="1400" dirty="0">
                <a:solidFill>
                  <a:schemeClr val="tx1"/>
                </a:solidFill>
              </a:rPr>
              <a:t>정확히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ko-KR" altLang="en-US" sz="1400" dirty="0">
                <a:solidFill>
                  <a:schemeClr val="tx1"/>
                </a:solidFill>
              </a:rPr>
              <a:t>원을 거슬러 주어야할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필요한 최소 동전의 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 = min(D[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-A[j]] + 1) (for all j, 1 ≤ j ≤ N,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-A[j] ≥ 0)</a:t>
            </a: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여기서 </a:t>
            </a:r>
            <a:r>
              <a:rPr lang="en-US" altLang="ko-KR" sz="1400" dirty="0">
                <a:solidFill>
                  <a:schemeClr val="tx1"/>
                </a:solidFill>
              </a:rPr>
              <a:t>A[j]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j</a:t>
            </a:r>
            <a:r>
              <a:rPr lang="ko-KR" altLang="en-US" sz="1400" dirty="0">
                <a:solidFill>
                  <a:schemeClr val="tx1"/>
                </a:solidFill>
              </a:rPr>
              <a:t>번째 동전 단위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j</a:t>
            </a:r>
            <a:r>
              <a:rPr lang="ko-KR" altLang="en-US" sz="1400" dirty="0">
                <a:solidFill>
                  <a:schemeClr val="tx1"/>
                </a:solidFill>
              </a:rPr>
              <a:t>번째 동전 단위의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동전을 마지막으로 거슬러 줄 때 최소 동전의 수</a:t>
            </a:r>
            <a:r>
              <a:rPr lang="en-US" altLang="ko-KR" sz="1400" dirty="0">
                <a:solidFill>
                  <a:schemeClr val="tx1"/>
                </a:solidFill>
              </a:rPr>
              <a:t> → D[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-A[j]] + 1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초기값 → </a:t>
            </a:r>
            <a:r>
              <a:rPr lang="en-US" altLang="ko-KR" sz="1400" dirty="0">
                <a:solidFill>
                  <a:schemeClr val="tx1"/>
                </a:solidFill>
              </a:rPr>
              <a:t>D[0] = 0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답 → </a:t>
            </a:r>
            <a:r>
              <a:rPr lang="en-US" altLang="ko-KR" sz="1400" dirty="0">
                <a:solidFill>
                  <a:schemeClr val="tx1"/>
                </a:solidFill>
              </a:rPr>
              <a:t>D[W]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시간복잡도</a:t>
            </a:r>
            <a:r>
              <a:rPr lang="en-US" altLang="ko-KR" sz="1400" dirty="0">
                <a:solidFill>
                  <a:schemeClr val="tx1"/>
                </a:solidFill>
              </a:rPr>
              <a:t>: O(WN)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동전 교환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 = </a:t>
            </a:r>
            <a:r>
              <a:rPr lang="ko-KR" altLang="en-US" sz="1400" dirty="0">
                <a:solidFill>
                  <a:schemeClr val="tx1"/>
                </a:solidFill>
              </a:rPr>
              <a:t>정확히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ko-KR" altLang="en-US" sz="1400" dirty="0">
                <a:solidFill>
                  <a:schemeClr val="tx1"/>
                </a:solidFill>
              </a:rPr>
              <a:t>원을 거슬러 주어야할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필요한 최소 동전의 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 = min(D[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-A[j]] + 1) (for all j, 1 ≤ j ≤ N,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-A[j] ≥ 0)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동전 단위 </a:t>
            </a:r>
            <a:r>
              <a:rPr lang="en-US" altLang="ko-KR" sz="1400" dirty="0">
                <a:solidFill>
                  <a:schemeClr val="tx1"/>
                </a:solidFill>
              </a:rPr>
              <a:t>: 1, 4, 6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동전 교환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5049"/>
              </p:ext>
            </p:extLst>
          </p:nvPr>
        </p:nvGraphicFramePr>
        <p:xfrm>
          <a:off x="1500336" y="336383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16257628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42830023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889764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8423409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90951719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85955844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91288269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01461151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18342025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71029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55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D[</a:t>
                      </a:r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4698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62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 = </a:t>
            </a:r>
            <a:r>
              <a:rPr lang="ko-KR" altLang="en-US" sz="1400" dirty="0">
                <a:solidFill>
                  <a:schemeClr val="tx1"/>
                </a:solidFill>
              </a:rPr>
              <a:t>정확히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ko-KR" altLang="en-US" sz="1400" dirty="0">
                <a:solidFill>
                  <a:schemeClr val="tx1"/>
                </a:solidFill>
              </a:rPr>
              <a:t>원을 거슬러 주어야할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필요한 최소 동전의 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 = min(D[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-A[j]] + 1) (for all j, 1 ≤ j ≤ N,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-A[j] ≥ 0)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동전 단위 </a:t>
            </a:r>
            <a:r>
              <a:rPr lang="en-US" altLang="ko-KR" sz="1400" dirty="0">
                <a:solidFill>
                  <a:schemeClr val="tx1"/>
                </a:solidFill>
              </a:rPr>
              <a:t>: 1, 4, 6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동전 교환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51173"/>
              </p:ext>
            </p:extLst>
          </p:nvPr>
        </p:nvGraphicFramePr>
        <p:xfrm>
          <a:off x="1500336" y="336383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16257628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42830023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889764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8423409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90951719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85955844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91288269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01461151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18342025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71029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55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D[</a:t>
                      </a:r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4698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59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07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+1];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atinLnBrk="0">
              <a:lnSpc>
                <a:spcPct val="107000"/>
              </a:lnSpc>
            </a:pP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+1];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)2e9;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&gt;= 0)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 + 1);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400" b="1" i="1" kern="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동전 교환 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908069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335</Words>
  <Application>Microsoft Office PowerPoint</Application>
  <PresentationFormat>화면 슬라이드 쇼(16:9)</PresentationFormat>
  <Paragraphs>82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디자인 사용자 지정</vt:lpstr>
      <vt:lpstr>7月 Pro 대비 문제풀이반 - 1일차</vt:lpstr>
      <vt:lpstr>7月 Pro 대비 문제풀이반 - 1일차</vt:lpstr>
      <vt:lpstr>7月 Pro 대비 문제풀이반 - 1일차</vt:lpstr>
      <vt:lpstr>7月 Pro 대비 문제풀이반 - 1일차</vt:lpstr>
      <vt:lpstr>7月 Pro 대비 문제풀이반 - 1일차</vt:lpstr>
      <vt:lpstr>7月 Pro 대비 문제풀이반 - 1일차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412</cp:revision>
  <cp:lastPrinted>2016-11-29T01:16:43Z</cp:lastPrinted>
  <dcterms:created xsi:type="dcterms:W3CDTF">2016-05-12T02:04:15Z</dcterms:created>
  <dcterms:modified xsi:type="dcterms:W3CDTF">2017-07-03T22:58:27Z</dcterms:modified>
</cp:coreProperties>
</file>