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62" d="100"/>
          <a:sy n="62" d="100"/>
        </p:scale>
        <p:origin x="-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7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89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42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9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67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짐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58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서로 다른 무게의 짐들이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 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두 짐의 위치를 서로 바꿀 수 있는데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바꾸는 비용은 두 짐 무게의 합이다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최소 비용으로 이 짐들을 오름차순으로 정렬하는 문제다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02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짐들마다 가야되는 위치가 존재한다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예를 들어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로 짐이 주어졌을 때 짐들이 가야하는 위치들을 그래프로 표현하면 아래와 같다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527931" y="4842742"/>
            <a:ext cx="6097301" cy="816264"/>
            <a:chOff x="2064327" y="4718051"/>
            <a:chExt cx="6097301" cy="816264"/>
          </a:xfrm>
        </p:grpSpPr>
        <p:sp>
          <p:nvSpPr>
            <p:cNvPr id="4" name="타원 3"/>
            <p:cNvSpPr/>
            <p:nvPr/>
          </p:nvSpPr>
          <p:spPr>
            <a:xfrm>
              <a:off x="2064327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828906" y="473075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93485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358064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5112977" y="2077532"/>
              <a:ext cx="12700" cy="5293737"/>
            </a:xfrm>
            <a:prstGeom prst="curvedConnector3">
              <a:avLst>
                <a:gd name="adj1" fmla="val 605455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2867892" y="5126183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992092" y="3766560"/>
              <a:ext cx="6351" cy="3529158"/>
            </a:xfrm>
            <a:prstGeom prst="curvedConnector3">
              <a:avLst>
                <a:gd name="adj1" fmla="val 7626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5995267" y="4557976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7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모든 노드의 </a:t>
            </a:r>
            <a:r>
              <a:rPr kumimoji="1" lang="en-US" altLang="ko-KR" dirty="0" smtClean="0"/>
              <a:t>in degree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out degree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인 그래프이다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따라서 이 그래프는 여러 개의 싸이클들로 구성되어 있다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527931" y="4842742"/>
            <a:ext cx="6097301" cy="816264"/>
            <a:chOff x="2064327" y="4718051"/>
            <a:chExt cx="6097301" cy="816264"/>
          </a:xfrm>
        </p:grpSpPr>
        <p:sp>
          <p:nvSpPr>
            <p:cNvPr id="4" name="타원 3"/>
            <p:cNvSpPr/>
            <p:nvPr/>
          </p:nvSpPr>
          <p:spPr>
            <a:xfrm>
              <a:off x="2064327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828906" y="473075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93485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358064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5112977" y="2077532"/>
              <a:ext cx="12700" cy="5293737"/>
            </a:xfrm>
            <a:prstGeom prst="curvedConnector3">
              <a:avLst>
                <a:gd name="adj1" fmla="val 605455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2867892" y="5126183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992092" y="3766560"/>
              <a:ext cx="6351" cy="3529158"/>
            </a:xfrm>
            <a:prstGeom prst="curvedConnector3">
              <a:avLst>
                <a:gd name="adj1" fmla="val 7626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5995267" y="4557976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3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여러 개의 싸이클로 구성된 이 그래프에서 문제를 풀기 위해서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각 싸이클들을 독립적으로 생각할 수 있다</a:t>
            </a:r>
            <a:endParaRPr kumimoji="1"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243860" y="4571340"/>
            <a:ext cx="4332722" cy="816265"/>
            <a:chOff x="2527931" y="4842741"/>
            <a:chExt cx="4332722" cy="816265"/>
          </a:xfrm>
        </p:grpSpPr>
        <p:sp>
          <p:nvSpPr>
            <p:cNvPr id="4" name="타원 3"/>
            <p:cNvSpPr/>
            <p:nvPr/>
          </p:nvSpPr>
          <p:spPr>
            <a:xfrm>
              <a:off x="2527931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292510" y="485544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57089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4694292" y="3084512"/>
              <a:ext cx="12700" cy="3529158"/>
            </a:xfrm>
            <a:prstGeom prst="curvedConnector3">
              <a:avLst>
                <a:gd name="adj1" fmla="val 32181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3331496" y="5250874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573407" y="4773541"/>
              <a:ext cx="6351" cy="1764579"/>
            </a:xfrm>
            <a:prstGeom prst="curvedConnector3">
              <a:avLst>
                <a:gd name="adj1" fmla="val 369943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8105814" y="4584042"/>
            <a:ext cx="803564" cy="803564"/>
            <a:chOff x="9726796" y="4855444"/>
            <a:chExt cx="803564" cy="803564"/>
          </a:xfrm>
        </p:grpSpPr>
        <p:sp>
          <p:nvSpPr>
            <p:cNvPr id="6" name="타원 5"/>
            <p:cNvSpPr/>
            <p:nvPr/>
          </p:nvSpPr>
          <p:spPr>
            <a:xfrm>
              <a:off x="9726796" y="4855444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10128578" y="4689020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5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싸이클에 대해서만 생각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 싸이클을 최소 비용으로 정렬하려면 어떻게 해야할까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최소 무게를 가지는 정점을 활용하자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2, 5</a:t>
            </a:r>
            <a:r>
              <a:rPr kumimoji="1" lang="ko-KR" altLang="en-US" dirty="0" smtClean="0"/>
              <a:t>의 위치를 바꾸고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10,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의 위치를 바꾸면 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총 비용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* </a:t>
            </a:r>
            <a:r>
              <a:rPr kumimoji="1" lang="en-US" altLang="ko-KR" dirty="0" smtClean="0"/>
              <a:t>(3-2)</a:t>
            </a:r>
          </a:p>
          <a:p>
            <a:r>
              <a:rPr kumimoji="1" lang="ko-KR" altLang="en-US" dirty="0" smtClean="0"/>
              <a:t>일반식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무게 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內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✕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크기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798147" y="3742525"/>
            <a:ext cx="4332722" cy="816265"/>
            <a:chOff x="2527931" y="4842741"/>
            <a:chExt cx="4332722" cy="816265"/>
          </a:xfrm>
        </p:grpSpPr>
        <p:sp>
          <p:nvSpPr>
            <p:cNvPr id="5" name="타원 4"/>
            <p:cNvSpPr/>
            <p:nvPr/>
          </p:nvSpPr>
          <p:spPr>
            <a:xfrm>
              <a:off x="2527931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292510" y="485544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57089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구부러진 연결선[U] 7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4694292" y="3084512"/>
              <a:ext cx="12700" cy="3529158"/>
            </a:xfrm>
            <a:prstGeom prst="curvedConnector3">
              <a:avLst>
                <a:gd name="adj1" fmla="val 32181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구부러진 연결선[U] 8"/>
            <p:cNvCxnSpPr>
              <a:stCxn id="7" idx="2"/>
              <a:endCxn id="6" idx="6"/>
            </p:cNvCxnSpPr>
            <p:nvPr/>
          </p:nvCxnSpPr>
          <p:spPr>
            <a:xfrm rot="10800000">
              <a:off x="3331496" y="5250874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구부러진 연결선[U] 9"/>
            <p:cNvCxnSpPr>
              <a:stCxn id="9" idx="4"/>
              <a:endCxn id="7" idx="4"/>
            </p:cNvCxnSpPr>
            <p:nvPr/>
          </p:nvCxnSpPr>
          <p:spPr>
            <a:xfrm rot="5400000">
              <a:off x="5573407" y="4773541"/>
              <a:ext cx="6351" cy="1764579"/>
            </a:xfrm>
            <a:prstGeom prst="curvedConnector3">
              <a:avLst>
                <a:gd name="adj1" fmla="val 369943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7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싸이클과 전체 최소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다음과 같은 경우를 생각해보자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이전 식으로 계산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406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101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✕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608</a:t>
            </a:r>
          </a:p>
          <a:p>
            <a:r>
              <a:rPr kumimoji="1" lang="ko-KR" altLang="en-US" dirty="0" smtClean="0"/>
              <a:t>그러나 최소로 정렬하는 경우는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103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102</a:t>
            </a:r>
            <a:r>
              <a:rPr kumimoji="1" lang="ko-KR" altLang="en-US" dirty="0" smtClean="0"/>
              <a:t>를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101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을 바꾸면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비용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511</a:t>
            </a:r>
            <a:endParaRPr kumimoji="1"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670771" y="5631804"/>
            <a:ext cx="7861880" cy="816265"/>
            <a:chOff x="2811789" y="4310561"/>
            <a:chExt cx="7861880" cy="816265"/>
          </a:xfrm>
        </p:grpSpPr>
        <p:sp>
          <p:nvSpPr>
            <p:cNvPr id="5" name="타원 4"/>
            <p:cNvSpPr/>
            <p:nvPr/>
          </p:nvSpPr>
          <p:spPr>
            <a:xfrm>
              <a:off x="6340947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105526" y="432326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870105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576368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811789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[U] 13"/>
            <p:cNvCxnSpPr>
              <a:stCxn id="12" idx="1"/>
              <a:endCxn id="12" idx="7"/>
            </p:cNvCxnSpPr>
            <p:nvPr/>
          </p:nvCxnSpPr>
          <p:spPr>
            <a:xfrm rot="5400000" flipH="1" flipV="1">
              <a:off x="3213571" y="4150487"/>
              <a:ext cx="12700" cy="568206"/>
            </a:xfrm>
            <a:prstGeom prst="curvedConnector3">
              <a:avLst>
                <a:gd name="adj1" fmla="val 33811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6"/>
              <a:endCxn id="5" idx="2"/>
            </p:cNvCxnSpPr>
            <p:nvPr/>
          </p:nvCxnSpPr>
          <p:spPr>
            <a:xfrm>
              <a:off x="5379932" y="4718693"/>
              <a:ext cx="9610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6" idx="2"/>
            </p:cNvCxnSpPr>
            <p:nvPr/>
          </p:nvCxnSpPr>
          <p:spPr>
            <a:xfrm>
              <a:off x="7144511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  <a:endCxn id="7" idx="2"/>
            </p:cNvCxnSpPr>
            <p:nvPr/>
          </p:nvCxnSpPr>
          <p:spPr>
            <a:xfrm flipV="1">
              <a:off x="8909090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[U] 25"/>
            <p:cNvCxnSpPr>
              <a:stCxn id="7" idx="0"/>
              <a:endCxn id="11" idx="0"/>
            </p:cNvCxnSpPr>
            <p:nvPr/>
          </p:nvCxnSpPr>
          <p:spPr>
            <a:xfrm rot="16200000" flipV="1">
              <a:off x="7625019" y="1670042"/>
              <a:ext cx="12700" cy="5293737"/>
            </a:xfrm>
            <a:prstGeom prst="curvedConnector3">
              <a:avLst>
                <a:gd name="adj1" fmla="val 409089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5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싸이클과 전체 최소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바로 전체 최소를 이용한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일반식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무게 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內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						(</a:t>
            </a:r>
            <a:r>
              <a:rPr kumimoji="1" lang="ko-KR" altLang="en-US" dirty="0" smtClean="0"/>
              <a:t>전체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670771" y="5631804"/>
            <a:ext cx="7861880" cy="816265"/>
            <a:chOff x="2811789" y="4310561"/>
            <a:chExt cx="7861880" cy="816265"/>
          </a:xfrm>
        </p:grpSpPr>
        <p:sp>
          <p:nvSpPr>
            <p:cNvPr id="5" name="타원 4"/>
            <p:cNvSpPr/>
            <p:nvPr/>
          </p:nvSpPr>
          <p:spPr>
            <a:xfrm>
              <a:off x="6340947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105526" y="432326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870105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576368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811789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[U] 13"/>
            <p:cNvCxnSpPr>
              <a:stCxn id="12" idx="1"/>
              <a:endCxn id="12" idx="7"/>
            </p:cNvCxnSpPr>
            <p:nvPr/>
          </p:nvCxnSpPr>
          <p:spPr>
            <a:xfrm rot="5400000" flipH="1" flipV="1">
              <a:off x="3213571" y="4150487"/>
              <a:ext cx="12700" cy="568206"/>
            </a:xfrm>
            <a:prstGeom prst="curvedConnector3">
              <a:avLst>
                <a:gd name="adj1" fmla="val 33811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6"/>
              <a:endCxn id="5" idx="2"/>
            </p:cNvCxnSpPr>
            <p:nvPr/>
          </p:nvCxnSpPr>
          <p:spPr>
            <a:xfrm>
              <a:off x="5379932" y="4718693"/>
              <a:ext cx="9610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6" idx="2"/>
            </p:cNvCxnSpPr>
            <p:nvPr/>
          </p:nvCxnSpPr>
          <p:spPr>
            <a:xfrm>
              <a:off x="7144511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  <a:endCxn id="7" idx="2"/>
            </p:cNvCxnSpPr>
            <p:nvPr/>
          </p:nvCxnSpPr>
          <p:spPr>
            <a:xfrm flipV="1">
              <a:off x="8909090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[U] 25"/>
            <p:cNvCxnSpPr>
              <a:stCxn id="7" idx="0"/>
              <a:endCxn id="11" idx="0"/>
            </p:cNvCxnSpPr>
            <p:nvPr/>
          </p:nvCxnSpPr>
          <p:spPr>
            <a:xfrm rot="16200000" flipV="1">
              <a:off x="7625019" y="1670042"/>
              <a:ext cx="12700" cy="5293737"/>
            </a:xfrm>
            <a:prstGeom prst="curvedConnector3">
              <a:avLst>
                <a:gd name="adj1" fmla="val 409089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0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최종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싸이클마다 독립적으로 계산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싸이클 내부 정점끼리 </a:t>
            </a:r>
            <a:r>
              <a:rPr kumimoji="1" lang="en-US" altLang="ko-KR" dirty="0" smtClean="0"/>
              <a:t>swap</a:t>
            </a:r>
            <a:r>
              <a:rPr kumimoji="1" lang="ko-KR" altLang="en-US" dirty="0" smtClean="0"/>
              <a:t>해서 정렬하는 경우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(</a:t>
            </a:r>
            <a:r>
              <a:rPr kumimoji="1" lang="ko-KR" altLang="en-US" dirty="0"/>
              <a:t>싸이클 무게 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內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lvl="1"/>
            <a:r>
              <a:rPr kumimoji="1" lang="ko-KR" altLang="en-US" dirty="0" smtClean="0"/>
              <a:t>싸이클 외부 정점도 포함하여 </a:t>
            </a:r>
            <a:r>
              <a:rPr kumimoji="1" lang="en-US" altLang="ko-KR" dirty="0" smtClean="0"/>
              <a:t>swap</a:t>
            </a:r>
            <a:r>
              <a:rPr kumimoji="1" lang="ko-KR" altLang="en-US" dirty="0" smtClean="0"/>
              <a:t>해서 정렬하는 경우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(</a:t>
            </a:r>
            <a:r>
              <a:rPr kumimoji="1" lang="ko-KR" altLang="en-US" dirty="0"/>
              <a:t>싸이클 무게 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內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br>
              <a:rPr kumimoji="1" lang="en-US" altLang="ko-KR" dirty="0"/>
            </a:br>
            <a:r>
              <a:rPr kumimoji="1" lang="en-US" altLang="ko-KR" dirty="0"/>
              <a:t>									</a:t>
            </a:r>
            <a:r>
              <a:rPr kumimoji="1" lang="en-US" altLang="ko-KR" dirty="0" smtClean="0"/>
              <a:t>(</a:t>
            </a:r>
            <a:r>
              <a:rPr kumimoji="1" lang="ko-KR" altLang="en-US" dirty="0"/>
              <a:t>전체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둘 중 작은 값을 택하여 합을 구하면 된다</a:t>
            </a:r>
            <a:endParaRPr kumimoji="1" lang="ko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311</Words>
  <Application>Microsoft Office PowerPoint</Application>
  <PresentationFormat>사용자 지정</PresentationFormat>
  <Paragraphs>71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이온</vt:lpstr>
      <vt:lpstr>짐 정리</vt:lpstr>
      <vt:lpstr>문제 정리</vt:lpstr>
      <vt:lpstr>풀이 접근</vt:lpstr>
      <vt:lpstr>풀이 접근</vt:lpstr>
      <vt:lpstr>풀이 접근</vt:lpstr>
      <vt:lpstr>하나의 싸이클에 대해서만 생각</vt:lpstr>
      <vt:lpstr>하나의 싸이클과 전체 최소</vt:lpstr>
      <vt:lpstr>하나의 싸이클과 전체 최소</vt:lpstr>
      <vt:lpstr>최종 정리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짐 정리</dc:title>
  <dc:creator>전명우</dc:creator>
  <cp:lastModifiedBy>SDS</cp:lastModifiedBy>
  <cp:revision>8</cp:revision>
  <dcterms:created xsi:type="dcterms:W3CDTF">2016-10-17T04:19:25Z</dcterms:created>
  <dcterms:modified xsi:type="dcterms:W3CDTF">2017-07-14T07:10:16Z</dcterms:modified>
</cp:coreProperties>
</file>