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2016-11-07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세금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61975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99928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99163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39716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499648" y="3974460"/>
            <a:ext cx="1464840" cy="936104"/>
            <a:chOff x="7499648" y="3974460"/>
            <a:chExt cx="1464840" cy="936104"/>
          </a:xfrm>
        </p:grpSpPr>
        <p:cxnSp>
          <p:nvCxnSpPr>
            <p:cNvPr id="14" name="구부러진 연결선 13"/>
            <p:cNvCxnSpPr/>
            <p:nvPr/>
          </p:nvCxnSpPr>
          <p:spPr>
            <a:xfrm>
              <a:off x="7499648" y="3974460"/>
              <a:ext cx="12700" cy="936104"/>
            </a:xfrm>
            <a:prstGeom prst="curvedConnector3">
              <a:avLst>
                <a:gd name="adj1" fmla="val 2275472"/>
              </a:avLst>
            </a:prstGeom>
            <a:ln w="38100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66724" y="422108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Merged!!</a:t>
              </a:r>
              <a:endParaRPr lang="ko-KR" alt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72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24088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6056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02124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35458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0733" y="3410416"/>
            <a:ext cx="2428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모든 값에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더하고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76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75484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6056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0539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10462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009" y="3410416"/>
            <a:ext cx="19223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을 배열에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35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82697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6056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18956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73597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499648" y="3974460"/>
            <a:ext cx="1464840" cy="936104"/>
            <a:chOff x="7499648" y="3974460"/>
            <a:chExt cx="1464840" cy="936104"/>
          </a:xfrm>
        </p:grpSpPr>
        <p:cxnSp>
          <p:nvCxnSpPr>
            <p:cNvPr id="14" name="구부러진 연결선 13"/>
            <p:cNvCxnSpPr/>
            <p:nvPr/>
          </p:nvCxnSpPr>
          <p:spPr>
            <a:xfrm>
              <a:off x="7499648" y="3974460"/>
              <a:ext cx="12700" cy="936104"/>
            </a:xfrm>
            <a:prstGeom prst="curvedConnector3">
              <a:avLst>
                <a:gd name="adj1" fmla="val 2275472"/>
              </a:avLst>
            </a:prstGeom>
            <a:ln w="38100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66724" y="422108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Merged!!</a:t>
              </a:r>
              <a:endParaRPr lang="ko-KR" alt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8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19851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60076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19690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83669" y="3410416"/>
            <a:ext cx="2282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모든 값에 </a:t>
            </a:r>
            <a:r>
              <a:rPr lang="en-US" altLang="ko-KR" dirty="0" smtClean="0"/>
              <a:t>5</a:t>
            </a:r>
            <a:r>
              <a:rPr lang="ko-KR" altLang="en-US" dirty="0"/>
              <a:t>를</a:t>
            </a:r>
            <a:r>
              <a:rPr lang="ko-KR" altLang="en-US" dirty="0" smtClean="0"/>
              <a:t> 더하고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25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6185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7344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6812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6944" y="3410416"/>
            <a:ext cx="17764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/>
              <a:t>를</a:t>
            </a:r>
            <a:r>
              <a:rPr lang="ko-KR" altLang="en-US" dirty="0" smtClean="0"/>
              <a:t> 배열에 추가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8224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90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4764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8224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45418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28326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499648" y="3974460"/>
            <a:ext cx="1464840" cy="936104"/>
            <a:chOff x="7499648" y="3974460"/>
            <a:chExt cx="1464840" cy="936104"/>
          </a:xfrm>
        </p:grpSpPr>
        <p:cxnSp>
          <p:nvCxnSpPr>
            <p:cNvPr id="14" name="구부러진 연결선 13"/>
            <p:cNvCxnSpPr/>
            <p:nvPr/>
          </p:nvCxnSpPr>
          <p:spPr>
            <a:xfrm>
              <a:off x="7499648" y="3974460"/>
              <a:ext cx="12700" cy="936104"/>
            </a:xfrm>
            <a:prstGeom prst="curvedConnector3">
              <a:avLst>
                <a:gd name="adj1" fmla="val 2275472"/>
              </a:avLst>
            </a:prstGeom>
            <a:ln w="38100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66724" y="422108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Merged!!</a:t>
              </a:r>
              <a:endParaRPr lang="ko-KR" alt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88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아래 답 배열에는 전체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 smtClean="0"/>
                  <a:t>개의 구간 중 합이 큰 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개가 내림차순으로 정렬되어있다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답은 </a:t>
                </a:r>
                <a:r>
                  <a:rPr lang="en-US" altLang="ko-KR" dirty="0" smtClean="0"/>
                  <a:t>15!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정리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06648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300192" y="4509120"/>
            <a:ext cx="792088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9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번째 수를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r>
                  <a:rPr lang="en-US" altLang="ko-KR" dirty="0" smtClean="0"/>
                  <a:t>” </a:t>
                </a:r>
                <a:r>
                  <a:rPr lang="ko-KR" altLang="en-US" dirty="0" smtClean="0"/>
                  <a:t>배열에 더해주는데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번째 수를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상위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/>
                  <a:t>개</a:t>
                </a:r>
                <a:r>
                  <a:rPr lang="en-US" altLang="ko-KR" dirty="0"/>
                  <a:t>” </a:t>
                </a:r>
                <a:r>
                  <a:rPr lang="ko-KR" altLang="en-US" dirty="0"/>
                  <a:t>배열에 </a:t>
                </a:r>
                <a:r>
                  <a:rPr lang="ko-KR" altLang="en-US" dirty="0" smtClean="0"/>
                  <a:t>추가</a:t>
                </a:r>
                <a:r>
                  <a:rPr lang="ko-KR" altLang="en-US" dirty="0"/>
                  <a:t>하</a:t>
                </a:r>
                <a:r>
                  <a:rPr lang="ko-KR" altLang="en-US" dirty="0" smtClean="0"/>
                  <a:t>는데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O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𝐾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“</a:t>
                </a:r>
                <a:r>
                  <a:rPr lang="ko-KR" altLang="en-US" dirty="0"/>
                  <a:t>상위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/>
                  <a:t>개</a:t>
                </a:r>
                <a:r>
                  <a:rPr lang="en-US" altLang="ko-KR" dirty="0" smtClean="0"/>
                  <a:t>” </a:t>
                </a:r>
                <a:r>
                  <a:rPr lang="ko-KR" altLang="en-US" dirty="0" smtClean="0"/>
                  <a:t>배열과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답 배열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merge </a:t>
                </a:r>
                <a:r>
                  <a:rPr lang="ko-KR" altLang="en-US" dirty="0" smtClean="0"/>
                  <a:t>하는데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O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𝐾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총 시간복잡도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O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𝐾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약 </a:t>
                </a:r>
                <a:r>
                  <a:rPr lang="en-US" altLang="ko-KR" dirty="0" smtClean="0"/>
                  <a:t>50,000,000</a:t>
                </a:r>
                <a:r>
                  <a:rPr lang="ko-KR" altLang="en-US" dirty="0" smtClean="0"/>
                  <a:t>번의 연산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제한</a:t>
                </a:r>
                <a:r>
                  <a:rPr lang="en-US" altLang="ko-KR" dirty="0" smtClean="0"/>
                  <a:t>: 1.5</a:t>
                </a:r>
                <a:r>
                  <a:rPr lang="ko-KR" altLang="en-US" dirty="0" smtClean="0"/>
                  <a:t>초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시간안에</a:t>
                </a:r>
                <a:r>
                  <a:rPr lang="ko-KR" altLang="en-US" dirty="0" smtClean="0"/>
                  <a:t> 나온다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 b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0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ko-KR" altLang="en-US" dirty="0" smtClean="0"/>
                  <a:t>개로 구성된 배열이 있다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 배열에는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 smtClean="0"/>
                  <a:t>개의 구간이 있다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각 구간들의 </a:t>
                </a:r>
                <a:r>
                  <a:rPr lang="ko-KR" altLang="en-US" dirty="0" err="1" smtClean="0"/>
                  <a:t>구간합을</a:t>
                </a:r>
                <a:r>
                  <a:rPr lang="ko-KR" altLang="en-US" dirty="0" smtClean="0"/>
                  <a:t> 내림차순으로 정렬한다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 err="1" smtClean="0"/>
                  <a:t>구간합을</a:t>
                </a:r>
                <a:r>
                  <a:rPr lang="ko-KR" altLang="en-US" dirty="0" smtClean="0"/>
                  <a:t> 구하는 문제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2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접근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68031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1403648" y="3501008"/>
            <a:ext cx="4608512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2096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8276" y="33477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20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27984" y="4009922"/>
            <a:ext cx="1584176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276" y="3856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10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15816" y="4509120"/>
            <a:ext cx="30963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8276" y="435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접근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76202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1403648" y="3501008"/>
            <a:ext cx="611478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4264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8436" y="33477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25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61042" y="4009922"/>
            <a:ext cx="305739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18436" y="3856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5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87824" y="4509120"/>
            <a:ext cx="4530612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18436" y="435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5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/>
                  <a:t>개를 </a:t>
                </a:r>
                <a:r>
                  <a:rPr lang="ko-KR" altLang="en-US" dirty="0" smtClean="0"/>
                  <a:t>구해보자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크기가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인 배열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ko-KR" altLang="en-US" dirty="0" smtClean="0"/>
                  <a:t>개가 있는 상황이고</a:t>
                </a:r>
                <a:r>
                  <a:rPr lang="en-US" altLang="ko-KR" dirty="0" smtClean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이를 합쳐</a:t>
                </a:r>
                <a:r>
                  <a:rPr lang="en-US" altLang="ko-KR" dirty="0" smtClean="0"/>
                  <a:t>(merge)</a:t>
                </a:r>
                <a:r>
                  <a:rPr lang="ko-KR" altLang="en-US" dirty="0" smtClean="0"/>
                  <a:t> 값이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번째로 큰 수를 구하면 된다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86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38899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1720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86456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73629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51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97671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1720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28885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51995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99648" y="3974460"/>
            <a:ext cx="1464840" cy="936104"/>
            <a:chOff x="7499648" y="3974460"/>
            <a:chExt cx="1464840" cy="936104"/>
          </a:xfrm>
        </p:grpSpPr>
        <p:cxnSp>
          <p:nvCxnSpPr>
            <p:cNvPr id="8" name="구부러진 연결선 7"/>
            <p:cNvCxnSpPr>
              <a:stCxn id="12" idx="3"/>
              <a:endCxn id="13" idx="3"/>
            </p:cNvCxnSpPr>
            <p:nvPr/>
          </p:nvCxnSpPr>
          <p:spPr>
            <a:xfrm>
              <a:off x="7499648" y="3974460"/>
              <a:ext cx="12700" cy="936104"/>
            </a:xfrm>
            <a:prstGeom prst="curvedConnector3">
              <a:avLst>
                <a:gd name="adj1" fmla="val 2275472"/>
              </a:avLst>
            </a:prstGeom>
            <a:ln w="38100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66724" y="422108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Merged!!</a:t>
              </a:r>
              <a:endParaRPr lang="ko-KR" alt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04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60941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99928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50555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3151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3410416"/>
            <a:ext cx="25619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모든 값에 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을 더하고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1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i</a:t>
                </a:r>
                <a:r>
                  <a:rPr lang="ko-KR" altLang="en-US" dirty="0" smtClean="0"/>
                  <a:t>가 오른쪽 끝인 구간들 중 합이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개를 구해보자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06737"/>
              </p:ext>
            </p:extLst>
          </p:nvPr>
        </p:nvGraphicFramePr>
        <p:xfrm>
          <a:off x="140364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99928" y="255561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6266"/>
              </p:ext>
            </p:extLst>
          </p:nvPr>
        </p:nvGraphicFramePr>
        <p:xfrm>
          <a:off x="140364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75964"/>
              </p:ext>
            </p:extLst>
          </p:nvPr>
        </p:nvGraphicFramePr>
        <p:xfrm>
          <a:off x="1403648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상위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개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0765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0" t="-13115" r="-395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4019" y="472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답 배열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7482" y="3410416"/>
            <a:ext cx="20553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-10</a:t>
            </a:r>
            <a:r>
              <a:rPr lang="ko-KR" altLang="en-US" dirty="0" smtClean="0"/>
              <a:t>을 배열에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43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사용자 지정 1">
      <a:majorFont>
        <a:latin typeface="Lucida Sans Unicode"/>
        <a:ea typeface="나눔고딕 ExtraBold"/>
        <a:cs typeface=""/>
      </a:majorFont>
      <a:minorFont>
        <a:latin typeface="Lucida Sans Unicode"/>
        <a:ea typeface="나눔고딕"/>
        <a:cs typeface="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233</TotalTime>
  <Words>673</Words>
  <Application>Microsoft Office PowerPoint</Application>
  <PresentationFormat>화면 슬라이드 쇼(4:3)</PresentationFormat>
  <Paragraphs>218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광장</vt:lpstr>
      <vt:lpstr>세금</vt:lpstr>
      <vt:lpstr>문제 정리</vt:lpstr>
      <vt:lpstr>풀이 접근</vt:lpstr>
      <vt:lpstr>풀이 접근</vt:lpstr>
      <vt:lpstr>풀이 접근</vt:lpstr>
      <vt:lpstr>풀이 과정</vt:lpstr>
      <vt:lpstr>풀이 과정</vt:lpstr>
      <vt:lpstr>풀이 과정</vt:lpstr>
      <vt:lpstr>풀이 과정</vt:lpstr>
      <vt:lpstr>풀이 과정</vt:lpstr>
      <vt:lpstr>풀이 과정</vt:lpstr>
      <vt:lpstr>풀이 과정</vt:lpstr>
      <vt:lpstr>풀이 과정</vt:lpstr>
      <vt:lpstr>풀이 과정</vt:lpstr>
      <vt:lpstr>풀이 과정</vt:lpstr>
      <vt:lpstr>풀이 과정</vt:lpstr>
      <vt:lpstr>풀이 정리</vt:lpstr>
      <vt:lpstr>복잡도 계산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SDS</dc:creator>
  <cp:lastModifiedBy>SDS</cp:lastModifiedBy>
  <cp:revision>125</cp:revision>
  <dcterms:created xsi:type="dcterms:W3CDTF">2016-09-19T05:37:53Z</dcterms:created>
  <dcterms:modified xsi:type="dcterms:W3CDTF">2016-11-07T04:22:42Z</dcterms:modified>
</cp:coreProperties>
</file>