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73" r:id="rId3"/>
    <p:sldId id="282" r:id="rId4"/>
    <p:sldId id="281" r:id="rId5"/>
    <p:sldId id="270" r:id="rId6"/>
    <p:sldId id="284" r:id="rId7"/>
    <p:sldId id="285" r:id="rId8"/>
    <p:sldId id="286" r:id="rId9"/>
    <p:sldId id="287" r:id="rId10"/>
    <p:sldId id="288" r:id="rId11"/>
    <p:sldId id="289" r:id="rId12"/>
    <p:sldId id="283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7" r:id="rId21"/>
    <p:sldId id="297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702"/>
  </p:normalViewPr>
  <p:slideViewPr>
    <p:cSldViewPr snapToGrid="0" snapToObjects="1">
      <p:cViewPr varScale="1">
        <p:scale>
          <a:sx n="86" d="100"/>
          <a:sy n="86" d="100"/>
        </p:scale>
        <p:origin x="-8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150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6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57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94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2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2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2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3C98B8-9393-5042-AD4E-CDE2A486998D}" type="datetimeFigureOut">
              <a:rPr kumimoji="1" lang="ko-KR" altLang="en-US" smtClean="0"/>
              <a:t>2017-06-20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47262B-7E1C-574E-83C0-31C1948435D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최장증가부분수열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2017.6.20 pro 7</a:t>
            </a:r>
            <a:r>
              <a:rPr kumimoji="1" lang="ko-KR" altLang="en-US" dirty="0" smtClean="0"/>
              <a:t>일차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탐욕법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dp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3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을 끝으로 하는 증가부분수열의 최대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sz="2800" dirty="0" smtClean="0">
                <a:solidFill>
                  <a:schemeClr val="tx1"/>
                </a:solidFill>
              </a:rPr>
              <a:t>Case #1: A[n] </a:t>
            </a:r>
            <a:r>
              <a:rPr kumimoji="1" lang="ko-KR" altLang="en-US" sz="2800" dirty="0">
                <a:solidFill>
                  <a:schemeClr val="tx1"/>
                </a:solidFill>
              </a:rPr>
              <a:t>앞에 다른 수가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없는 경우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 1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5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을 끝으로 하는 증가부분수열의 최대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sz="2800" dirty="0">
                <a:solidFill>
                  <a:schemeClr val="tx1"/>
                </a:solidFill>
              </a:rPr>
              <a:t>Case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#2: </a:t>
            </a:r>
            <a:r>
              <a:rPr kumimoji="1" lang="en-US" altLang="ko-KR" sz="2800" dirty="0">
                <a:solidFill>
                  <a:schemeClr val="tx1"/>
                </a:solidFill>
              </a:rPr>
              <a:t>A[n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]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앞에 다른 수가 있는 경우</a:t>
            </a:r>
            <a:endParaRPr kumimoji="1" lang="en-US" altLang="ko-KR" sz="2800" dirty="0">
              <a:solidFill>
                <a:schemeClr val="tx1"/>
              </a:solidFill>
            </a:endParaRPr>
          </a:p>
          <a:p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증가부분수열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: ?, ?, …, A[m], A[n] (m &lt; n, A[m] &lt; A[n])</a:t>
            </a:r>
            <a:endParaRPr kumimoji="1" lang="en-US" altLang="ko-KR" sz="2800" dirty="0">
              <a:solidFill>
                <a:schemeClr val="tx1"/>
              </a:solidFill>
            </a:endParaRPr>
          </a:p>
          <a:p>
            <a:r>
              <a:rPr kumimoji="1" lang="ko-KR" altLang="en-US" sz="2800" dirty="0" smtClean="0">
                <a:solidFill>
                  <a:schemeClr val="tx1"/>
                </a:solidFill>
              </a:rPr>
              <a:t>길이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 D[m] + 1</a:t>
            </a:r>
          </a:p>
        </p:txBody>
      </p:sp>
    </p:spTree>
    <p:extLst>
      <p:ext uri="{BB962C8B-B14F-4D97-AF65-F5344CB8AC3E}">
        <p14:creationId xmlns:p14="http://schemas.microsoft.com/office/powerpoint/2010/main" val="36954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 err="1" smtClean="0">
                <a:solidFill>
                  <a:schemeClr val="tx1"/>
                </a:solidFill>
              </a:rPr>
              <a:t>점화</a:t>
            </a:r>
            <a:r>
              <a:rPr kumimoji="1" lang="ko-KR" altLang="en-US" sz="2800" b="1" dirty="0" err="1">
                <a:solidFill>
                  <a:schemeClr val="tx1"/>
                </a:solidFill>
              </a:rPr>
              <a:t>식</a:t>
            </a:r>
            <a:endParaRPr kumimoji="1" lang="en-US" altLang="ko-KR" sz="2800" b="1" dirty="0" smtClean="0">
              <a:solidFill>
                <a:schemeClr val="tx1"/>
              </a:solidFill>
            </a:endParaRPr>
          </a:p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D[n] =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max(1, max(D[m] + 1) where m &lt; n, A[m] &lt; A[n])</a:t>
            </a:r>
          </a:p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정답</a:t>
            </a:r>
            <a:endParaRPr kumimoji="1" lang="en-US" altLang="ko-KR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max(D[1], D[2], …,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D[N])</a:t>
            </a:r>
          </a:p>
          <a:p>
            <a:pPr marL="0" indent="0">
              <a:buNone/>
            </a:pPr>
            <a:r>
              <a:rPr kumimoji="1" lang="ko-KR" altLang="en-US" sz="2800" b="1" dirty="0" smtClean="0">
                <a:solidFill>
                  <a:schemeClr val="tx1"/>
                </a:solidFill>
              </a:rPr>
              <a:t> 시간복잡도</a:t>
            </a:r>
            <a:endParaRPr kumimoji="1" lang="en-US" altLang="ko-KR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O(N</a:t>
            </a:r>
            <a:r>
              <a:rPr kumimoji="1" lang="en-US" altLang="ko-KR" sz="2800" baseline="30000" dirty="0" smtClean="0">
                <a:solidFill>
                  <a:schemeClr val="tx1"/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)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kumimoji="1" lang="ko-KR" altLang="en-US" sz="2800" dirty="0" smtClean="0">
                <a:solidFill>
                  <a:schemeClr val="tx1"/>
                </a:solidFill>
                <a:sym typeface="Wingdings" pitchFamily="2" charset="2"/>
              </a:rPr>
              <a:t>너무 느리다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4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D[i]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값이 같은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들을 살펴보자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3066"/>
              </p:ext>
            </p:extLst>
          </p:nvPr>
        </p:nvGraphicFramePr>
        <p:xfrm>
          <a:off x="1866747" y="2669651"/>
          <a:ext cx="8128001" cy="2350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D[i] = 1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81896"/>
              </p:ext>
            </p:extLst>
          </p:nvPr>
        </p:nvGraphicFramePr>
        <p:xfrm>
          <a:off x="1866747" y="2669651"/>
          <a:ext cx="8128001" cy="2350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6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D[i] = 2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0192"/>
              </p:ext>
            </p:extLst>
          </p:nvPr>
        </p:nvGraphicFramePr>
        <p:xfrm>
          <a:off x="1866747" y="2669651"/>
          <a:ext cx="8128001" cy="2350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7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D[i] = 3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0577"/>
              </p:ext>
            </p:extLst>
          </p:nvPr>
        </p:nvGraphicFramePr>
        <p:xfrm>
          <a:off x="1866747" y="2669651"/>
          <a:ext cx="8128001" cy="2350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D[i] = 4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66388"/>
              </p:ext>
            </p:extLst>
          </p:nvPr>
        </p:nvGraphicFramePr>
        <p:xfrm>
          <a:off x="1866747" y="2669651"/>
          <a:ext cx="8128001" cy="2350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7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D[i] </a:t>
            </a:r>
            <a:r>
              <a:rPr kumimoji="1" lang="ko-KR" altLang="en-US" sz="2800" dirty="0">
                <a:solidFill>
                  <a:schemeClr val="tx1"/>
                </a:solidFill>
              </a:rPr>
              <a:t>값이 같은 </a:t>
            </a:r>
            <a:r>
              <a:rPr kumimoji="1" lang="en-US" altLang="ko-KR" sz="2800" dirty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들은 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내림차순</a:t>
            </a:r>
            <a:endParaRPr kumimoji="1" lang="en-US" altLang="ko-KR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D[i]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값이 같은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들에 대해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kumimoji="1" lang="ko-KR" altLang="en-US" sz="2800" dirty="0" smtClean="0">
                <a:solidFill>
                  <a:schemeClr val="tx1"/>
                </a:solidFill>
              </a:rPr>
              <a:t>오른쪽 끝만 </a:t>
            </a:r>
            <a:r>
              <a:rPr kumimoji="1" lang="en-US" altLang="ko-KR" sz="2800" dirty="0" err="1" smtClean="0">
                <a:solidFill>
                  <a:schemeClr val="tx1"/>
                </a:solidFill>
              </a:rPr>
              <a:t>dp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후보로써 의미를 갖는다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9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02761"/>
              </p:ext>
            </p:extLst>
          </p:nvPr>
        </p:nvGraphicFramePr>
        <p:xfrm>
          <a:off x="1866747" y="2383213"/>
          <a:ext cx="8128001" cy="117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30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ko-K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DP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를 진행할 때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, V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 들어있는 후보만 보면 된다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3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37406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77968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16295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58265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6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27383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97036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97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9579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38742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4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5241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27414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2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48591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64258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9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31622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01120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V[x]: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지금까지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 = 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들 중 최소</a:t>
            </a:r>
            <a:endParaRPr kumimoji="1" lang="en-US" altLang="ko-KR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40460"/>
              </p:ext>
            </p:extLst>
          </p:nvPr>
        </p:nvGraphicFramePr>
        <p:xfrm>
          <a:off x="1097280" y="2706271"/>
          <a:ext cx="7916232" cy="148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D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2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4</a:t>
                      </a:r>
                      <a:endParaRPr lang="ko-KR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/>
                        <a:t>3</a:t>
                      </a:r>
                      <a:endParaRPr lang="ko-KR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95582"/>
              </p:ext>
            </p:extLst>
          </p:nvPr>
        </p:nvGraphicFramePr>
        <p:xfrm>
          <a:off x="1097280" y="4577302"/>
          <a:ext cx="7916232" cy="7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  <a:gridCol w="989529"/>
              </a:tblGrid>
              <a:tr h="7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V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7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개선 아이디어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800" b="1" dirty="0" smtClean="0">
                <a:solidFill>
                  <a:srgbClr val="FF0000"/>
                </a:solidFill>
              </a:rPr>
              <a:t>V</a:t>
            </a:r>
            <a:r>
              <a:rPr kumimoji="1" lang="ko-KR" altLang="en-US" sz="2800" b="1" dirty="0" smtClean="0">
                <a:solidFill>
                  <a:srgbClr val="FF0000"/>
                </a:solidFill>
              </a:rPr>
              <a:t>는 항상 오름차순</a:t>
            </a:r>
            <a:endParaRPr kumimoji="1" lang="en-US" altLang="ko-K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kumimoji="1" lang="ko-KR" altLang="en-US" sz="2800" dirty="0" smtClean="0">
                <a:solidFill>
                  <a:schemeClr val="tx1"/>
                </a:solidFill>
                <a:sym typeface="Wingdings" pitchFamily="2" charset="2"/>
              </a:rPr>
              <a:t>따라서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kumimoji="1" lang="ko-KR" altLang="en-US" sz="2800" dirty="0" smtClean="0">
                <a:solidFill>
                  <a:schemeClr val="tx1"/>
                </a:solidFill>
                <a:sym typeface="Wingdings" pitchFamily="2" charset="2"/>
              </a:rPr>
              <a:t>이분탐색을 적용 가능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( N</a:t>
            </a:r>
            <a:r>
              <a:rPr kumimoji="1" lang="en-US" altLang="ko-KR" sz="2800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  N </a:t>
            </a:r>
            <a:r>
              <a:rPr kumimoji="1" lang="en-US" altLang="ko-KR" sz="2800" dirty="0" err="1" smtClean="0">
                <a:solidFill>
                  <a:schemeClr val="tx1"/>
                </a:solidFill>
                <a:sym typeface="Wingdings" pitchFamily="2" charset="2"/>
              </a:rPr>
              <a:t>lg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 N )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6307"/>
              </p:ext>
            </p:extLst>
          </p:nvPr>
        </p:nvGraphicFramePr>
        <p:xfrm>
          <a:off x="1866747" y="2383213"/>
          <a:ext cx="8128001" cy="117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499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구현방법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i = 1 ~ N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 대해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endParaRPr kumimoji="1" lang="en-US" altLang="ko-K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이분탐색을 통해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V[x] &lt; A[i]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인 최대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x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를 구한다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D[i]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 x + 1</a:t>
            </a:r>
          </a:p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V[x+1]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 A[i]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5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유의할 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 smtClean="0">
                <a:solidFill>
                  <a:schemeClr val="tx1"/>
                </a:solidFill>
              </a:rPr>
              <a:t>V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초기값은 무한대로 해놓는 </a:t>
            </a:r>
            <a:r>
              <a:rPr kumimoji="1" lang="ko-KR" altLang="en-US" sz="2800" smtClean="0">
                <a:solidFill>
                  <a:schemeClr val="tx1"/>
                </a:solidFill>
              </a:rPr>
              <a:t>것이 구현상 용이함</a:t>
            </a:r>
            <a:endParaRPr kumimoji="1"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69470"/>
              </p:ext>
            </p:extLst>
          </p:nvPr>
        </p:nvGraphicFramePr>
        <p:xfrm>
          <a:off x="1866747" y="2383213"/>
          <a:ext cx="8128001" cy="117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1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</a:t>
                      </a:r>
                      <a:endParaRPr lang="ko-KR" alt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4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수열의 길이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N</a:t>
            </a:r>
          </a:p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A[N]</a:t>
            </a:r>
          </a:p>
          <a:p>
            <a:endParaRPr kumimoji="1" lang="en-US" altLang="ko-K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3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수열의 길이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N</a:t>
            </a:r>
          </a:p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]</a:t>
            </a:r>
          </a:p>
          <a:p>
            <a:endParaRPr kumimoji="1" lang="en-US" altLang="ko-KR" sz="2800" dirty="0">
              <a:solidFill>
                <a:schemeClr val="tx1"/>
              </a:solidFill>
            </a:endParaRPr>
          </a:p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ko-K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Case #1: 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 사용되지 않을 경우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A[n-1]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와 같다</a:t>
            </a: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D[n-1]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6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의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ko-K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Case #2: 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 사용</a:t>
            </a:r>
            <a:r>
              <a:rPr kumimoji="1" lang="ko-KR" altLang="en-US" sz="2800" dirty="0">
                <a:solidFill>
                  <a:schemeClr val="tx1"/>
                </a:solidFill>
              </a:rPr>
              <a:t>될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경우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ko-KR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LIS: ?, ?, …, A[m], A[n] (m &lt; n, A[m] &lt; A[n])</a:t>
            </a:r>
          </a:p>
          <a:p>
            <a:pPr marL="0" indent="0">
              <a:buNone/>
            </a:pPr>
            <a:r>
              <a:rPr kumimoji="1" lang="en-US" altLang="ko-KR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?, ?, …, A[m] 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의 길이를 알 수 없음</a:t>
            </a:r>
            <a:endParaRPr kumimoji="1" lang="en-US" altLang="ko-KR" sz="2800" b="1" dirty="0" smtClean="0">
              <a:solidFill>
                <a:schemeClr val="tx1"/>
              </a:solidFill>
            </a:endParaRPr>
          </a:p>
          <a:p>
            <a:r>
              <a:rPr kumimoji="1" lang="ko-KR" altLang="en-US" sz="2800" b="1" dirty="0" smtClean="0">
                <a:solidFill>
                  <a:srgbClr val="FF0000"/>
                </a:solidFill>
              </a:rPr>
              <a:t>실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패</a:t>
            </a:r>
            <a:endParaRPr kumimoji="1"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2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수열의 길이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N</a:t>
            </a:r>
          </a:p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수열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=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A[1], A[2], …, A[N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]</a:t>
            </a:r>
          </a:p>
          <a:p>
            <a:endParaRPr kumimoji="1" lang="en-US" altLang="ko-KR" sz="2800" dirty="0">
              <a:solidFill>
                <a:schemeClr val="tx1"/>
              </a:solidFill>
            </a:endParaRPr>
          </a:p>
          <a:p>
            <a:r>
              <a:rPr kumimoji="1" lang="en-US" altLang="ko-KR" sz="2800" dirty="0" smtClean="0">
                <a:solidFill>
                  <a:schemeClr val="tx1"/>
                </a:solidFill>
              </a:rPr>
              <a:t>D[n]:</a:t>
            </a:r>
            <a:r>
              <a:rPr kumimoji="1" lang="ko-KR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A[n]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을 끝으로 하는 증가부분수열의 최대 길이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endParaRPr kumimoji="1"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477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823</Words>
  <Application>Microsoft Office PowerPoint</Application>
  <PresentationFormat>사용자 지정</PresentationFormat>
  <Paragraphs>315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추억</vt:lpstr>
      <vt:lpstr>최장증가부분수열</vt:lpstr>
      <vt:lpstr>문제 설명</vt:lpstr>
      <vt:lpstr>문제 설명</vt:lpstr>
      <vt:lpstr>문제 설명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개선 아이디어</vt:lpstr>
      <vt:lpstr>구현방법</vt:lpstr>
      <vt:lpstr>유의할 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인접한 비트의 개수</dc:title>
  <dc:creator>정우지</dc:creator>
  <cp:lastModifiedBy>SDS</cp:lastModifiedBy>
  <cp:revision>126</cp:revision>
  <dcterms:created xsi:type="dcterms:W3CDTF">2017-03-21T04:25:09Z</dcterms:created>
  <dcterms:modified xsi:type="dcterms:W3CDTF">2017-06-20T07:06:33Z</dcterms:modified>
</cp:coreProperties>
</file>