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8" r:id="rId2"/>
    <p:sldId id="303" r:id="rId3"/>
    <p:sldId id="307" r:id="rId4"/>
    <p:sldId id="301" r:id="rId5"/>
    <p:sldId id="305" r:id="rId6"/>
    <p:sldId id="306" r:id="rId7"/>
    <p:sldId id="304" r:id="rId8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86" d="100"/>
          <a:sy n="86" d="100"/>
        </p:scale>
        <p:origin x="-2394" y="-1062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문제풀이반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가장 먼 두 도시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먼 두 도시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N</a:t>
            </a:r>
            <a:r>
              <a:rPr lang="ko-KR" altLang="en-US" sz="1400" dirty="0">
                <a:solidFill>
                  <a:prstClr val="black"/>
                </a:solidFill>
              </a:rPr>
              <a:t>개의 정점이 있는 방향성 완전 그래프가 주어진다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어떤 두 정점 사이의 거리를 두 정점 사이의 최단 거리라고 정의한다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가장 먼 두 정점 사이의 거리를 구하는 문제다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최단 거리 알고리즘 </a:t>
            </a:r>
            <a:r>
              <a:rPr lang="en-US" altLang="ko-KR" sz="1400" dirty="0" smtClean="0">
                <a:solidFill>
                  <a:schemeClr val="tx1"/>
                </a:solidFill>
              </a:rPr>
              <a:t>(Shortest Path Algorithm)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 두 도시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922875"/>
                  </p:ext>
                </p:extLst>
              </p:nvPr>
            </p:nvGraphicFramePr>
            <p:xfrm>
              <a:off x="1331640" y="2007086"/>
              <a:ext cx="6528048" cy="214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2230"/>
                    <a:gridCol w="2313345"/>
                    <a:gridCol w="1040461"/>
                    <a:gridCol w="16320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알고리즘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제한 조건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음수간선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시간복잡도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BFS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smtClean="0"/>
                            <a:t>간선 가중치가 모두 동일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Dijkstra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Floyd-</a:t>
                          </a:r>
                          <a:r>
                            <a:rPr lang="en-US" altLang="ko-KR" sz="1400" dirty="0" err="1" smtClean="0"/>
                            <a:t>Warhsall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없음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Bellman Ford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err="1" smtClean="0"/>
                            <a:t>음수싸이클</a:t>
                          </a:r>
                          <a:r>
                            <a:rPr lang="ko-KR" altLang="en-US" sz="1400" dirty="0" smtClean="0"/>
                            <a:t> 존재 </a:t>
                          </a:r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𝑉𝐸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922875"/>
                  </p:ext>
                </p:extLst>
              </p:nvPr>
            </p:nvGraphicFramePr>
            <p:xfrm>
              <a:off x="1331640" y="2007086"/>
              <a:ext cx="6528048" cy="214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2230"/>
                    <a:gridCol w="2313345"/>
                    <a:gridCol w="1040461"/>
                    <a:gridCol w="16320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알고리즘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제한 조건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음수간선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시간복잡도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BFS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smtClean="0"/>
                            <a:t>간선 가중치가 모두 동일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72941" r="-373" b="-25529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Dijkstra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240984" r="-373" b="-2557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Floyd-</a:t>
                          </a:r>
                          <a:r>
                            <a:rPr lang="en-US" altLang="ko-KR" sz="1400" dirty="0" err="1" smtClean="0"/>
                            <a:t>Warhsall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없음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340984" r="-373" b="-15573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Bellman Ford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err="1" smtClean="0"/>
                            <a:t>음수싸이클</a:t>
                          </a:r>
                          <a:r>
                            <a:rPr lang="ko-KR" altLang="en-US" sz="1400" dirty="0" smtClean="0"/>
                            <a:t> 존재 </a:t>
                          </a:r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316471" r="-373" b="-117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4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기본적으로 모든 정점 쌍에 대해서 최단 거리를 계산하면 문제를 해결할 수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최단 거리도 알고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최단 거리도 알고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최단 거리도 알고</a:t>
            </a:r>
            <a:r>
              <a:rPr lang="en-US" altLang="ko-KR" sz="1400" dirty="0">
                <a:solidFill>
                  <a:schemeClr val="tx1"/>
                </a:solidFill>
              </a:rPr>
              <a:t>, …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위한 알고리즘이 </a:t>
            </a:r>
            <a:r>
              <a:rPr lang="en-US" altLang="ko-KR" sz="1400" dirty="0">
                <a:solidFill>
                  <a:schemeClr val="tx1"/>
                </a:solidFill>
              </a:rPr>
              <a:t>Floyd-</a:t>
            </a:r>
            <a:r>
              <a:rPr lang="en-US" altLang="ko-KR" sz="1400" dirty="0" err="1">
                <a:solidFill>
                  <a:schemeClr val="tx1"/>
                </a:solidFill>
              </a:rPr>
              <a:t>Warshall</a:t>
            </a:r>
            <a:r>
              <a:rPr lang="en-US" altLang="ko-KR" sz="1400" dirty="0">
                <a:solidFill>
                  <a:schemeClr val="tx1"/>
                </a:solidFill>
              </a:rPr>
              <a:t> Algorithm 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Floyd-</a:t>
            </a:r>
            <a:r>
              <a:rPr lang="en-US" altLang="ko-KR" sz="1400" dirty="0" err="1">
                <a:solidFill>
                  <a:schemeClr val="tx1"/>
                </a:solidFill>
              </a:rPr>
              <a:t>Warshall</a:t>
            </a:r>
            <a:r>
              <a:rPr lang="en-US" altLang="ko-KR" sz="1400" dirty="0">
                <a:solidFill>
                  <a:schemeClr val="tx1"/>
                </a:solidFill>
              </a:rPr>
              <a:t> Algorithm</a:t>
            </a:r>
            <a:r>
              <a:rPr lang="ko-KR" altLang="en-US" sz="1400" dirty="0">
                <a:solidFill>
                  <a:schemeClr val="tx1"/>
                </a:solidFill>
              </a:rPr>
              <a:t>은 모든 정점 쌍에 대해서 최단 거리를 구하는 알고리즘이다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먼 두 도시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Floyd-</a:t>
            </a:r>
            <a:r>
              <a:rPr lang="en-US" altLang="ko-KR" sz="1400" dirty="0" err="1">
                <a:solidFill>
                  <a:schemeClr val="tx1"/>
                </a:solidFill>
              </a:rPr>
              <a:t>Warshall</a:t>
            </a:r>
            <a:r>
              <a:rPr lang="en-US" altLang="ko-KR" sz="1400" dirty="0">
                <a:solidFill>
                  <a:schemeClr val="tx1"/>
                </a:solidFill>
              </a:rPr>
              <a:t> Algorithm</a:t>
            </a:r>
            <a:r>
              <a:rPr lang="ko-KR" altLang="en-US" sz="1400" dirty="0">
                <a:solidFill>
                  <a:schemeClr val="tx1"/>
                </a:solidFill>
              </a:rPr>
              <a:t>은 일종의 </a:t>
            </a:r>
            <a:r>
              <a:rPr lang="ko-KR" altLang="en-US" sz="1400" dirty="0" err="1">
                <a:solidFill>
                  <a:schemeClr val="tx1"/>
                </a:solidFill>
              </a:rPr>
              <a:t>동적계획법이라</a:t>
            </a:r>
            <a:r>
              <a:rPr lang="ko-KR" altLang="en-US" sz="1400" dirty="0">
                <a:solidFill>
                  <a:schemeClr val="tx1"/>
                </a:solidFill>
              </a:rPr>
              <a:t> 볼 수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D[k][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>
                <a:solidFill>
                  <a:schemeClr val="tx1"/>
                </a:solidFill>
              </a:rPr>
              <a:t>번 </a:t>
            </a:r>
            <a:r>
              <a:rPr lang="ko-KR" altLang="en-US" sz="1400" smtClean="0">
                <a:solidFill>
                  <a:schemeClr val="tx1"/>
                </a:solidFill>
              </a:rPr>
              <a:t>정점에서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경로 중간에 있는 정점의 번호가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         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이하일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최단 거리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D[k][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min(D[k-1][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][j], D[k-1][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][k] + D[k-1][k][j])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D[k-1][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: </a:t>
            </a:r>
            <a:r>
              <a:rPr lang="ko-KR" altLang="en-US" sz="1400" dirty="0">
                <a:solidFill>
                  <a:schemeClr val="tx1"/>
                </a:solidFill>
              </a:rPr>
              <a:t>경로 중간에 있는 정점의 번호가 모두 </a:t>
            </a:r>
            <a:r>
              <a:rPr lang="en-US" altLang="ko-KR" sz="1400" dirty="0">
                <a:solidFill>
                  <a:schemeClr val="tx1"/>
                </a:solidFill>
              </a:rPr>
              <a:t>k </a:t>
            </a:r>
            <a:r>
              <a:rPr lang="ko-KR" altLang="en-US" sz="1400" dirty="0">
                <a:solidFill>
                  <a:schemeClr val="tx1"/>
                </a:solidFill>
              </a:rPr>
              <a:t>보다 작은 경우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D[k-1][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][k] + D[k-1][k][j]: </a:t>
            </a:r>
            <a:r>
              <a:rPr lang="ko-KR" altLang="en-US" sz="1400" dirty="0">
                <a:solidFill>
                  <a:schemeClr val="tx1"/>
                </a:solidFill>
              </a:rPr>
              <a:t>경로 중간에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번 정점이 있는 경우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초기값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D[0][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로 직접 가는 거리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간선의 길이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먼 두 도시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4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단순화 시키면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w[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간선의 길이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For k : 1 ~ 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     For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: 1 ~ 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           For j : 1 ~ 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                 w[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min(w[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][j], w[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][k] + w[k][j])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실행 이후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w[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][j] =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번 정점에서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정점으로 가는 최단 거리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시간복잡도 </a:t>
            </a:r>
            <a:r>
              <a:rPr lang="en-US" altLang="ko-KR" sz="1400" dirty="0">
                <a:solidFill>
                  <a:schemeClr val="tx1"/>
                </a:solidFill>
              </a:rPr>
              <a:t>: O(N</a:t>
            </a:r>
            <a:r>
              <a:rPr lang="en-US" altLang="ko-KR" sz="1400" baseline="30000" dirty="0">
                <a:solidFill>
                  <a:schemeClr val="tx1"/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먼 두 도시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52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w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[N+1][N+1];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br.readLine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j=1;j&lt;=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w[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][j]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k=1;k&lt;=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j=1;j&lt;=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w[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][j]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Math.min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(w[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][j], w[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][k]+w[k][j]);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j=1;j&lt;=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N;j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Math.max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w[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][j]);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System.out.println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먼 두 도시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365</Words>
  <Application>Microsoft Office PowerPoint</Application>
  <PresentationFormat>화면 슬라이드 쇼(16:9)</PresentationFormat>
  <Paragraphs>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137</cp:revision>
  <cp:lastPrinted>2016-11-29T01:16:43Z</cp:lastPrinted>
  <dcterms:created xsi:type="dcterms:W3CDTF">2016-05-12T02:04:15Z</dcterms:created>
  <dcterms:modified xsi:type="dcterms:W3CDTF">2017-07-11T04:58:25Z</dcterms:modified>
</cp:coreProperties>
</file>