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1E8393-427E-4B09-9836-CCEFD807FA9A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0AF5F3-7978-4D2F-B02B-3DF2934243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N-Queen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1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가능한 모든 경우에 대해 해보는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비슷한 말로 </a:t>
            </a:r>
            <a:r>
              <a:rPr lang="en-US" altLang="ko-KR" dirty="0" smtClean="0"/>
              <a:t>Brute Force</a:t>
            </a:r>
            <a:r>
              <a:rPr lang="ko-KR" altLang="en-US" dirty="0" smtClean="0"/>
              <a:t>가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대부분 재귀호출을 이용한 </a:t>
            </a:r>
            <a:r>
              <a:rPr lang="en-US" altLang="ko-KR" dirty="0" smtClean="0"/>
              <a:t>DFS</a:t>
            </a:r>
            <a:r>
              <a:rPr lang="ko-KR" altLang="en-US" dirty="0" smtClean="0"/>
              <a:t>로 구현된다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물론 완전탐색을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문만으로 구현하는 경우도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대표적인 예제 문제로 </a:t>
            </a:r>
            <a:r>
              <a:rPr lang="en-US" altLang="ko-KR" dirty="0" smtClean="0"/>
              <a:t>N-Queen Problem</a:t>
            </a:r>
            <a:r>
              <a:rPr lang="ko-KR" altLang="en-US" dirty="0" smtClean="0"/>
              <a:t>이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Search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1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완전 탐색은 가능한 모든 해를 구하는 것이므로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해의 개수보다 빠르게 탐색은 불가능하다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때문에 빠르게 구현하기 위해서는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최대한 불가능한 경우를 빠르게 가지치고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최대한 중간 계산을 단순화 </a:t>
            </a:r>
            <a:r>
              <a:rPr lang="ko-KR" altLang="en-US" dirty="0" err="1" smtClean="0"/>
              <a:t>시켜야한</a:t>
            </a:r>
            <a:r>
              <a:rPr lang="ko-KR" altLang="en-US" dirty="0" err="1"/>
              <a:t>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 탐색을 빠르게 구현하기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0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퀸이 자리에 놓일 수 있는지 확인하기 위해서는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같은 행에 퀸이 놓여있는지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ko-KR" altLang="en-US" dirty="0" smtClean="0"/>
              <a:t>같은 열에 퀸이 놓여있는지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ko-KR" dirty="0"/>
              <a:t>\</a:t>
            </a:r>
            <a:r>
              <a:rPr lang="ko-KR" altLang="en-US" dirty="0" smtClean="0"/>
              <a:t> 대각선에 퀸이 놓여있는지</a:t>
            </a:r>
            <a:endParaRPr lang="en-US" altLang="ko-K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altLang="ko-KR" dirty="0" smtClean="0"/>
              <a:t>/ </a:t>
            </a:r>
            <a:r>
              <a:rPr lang="ko-KR" altLang="en-US" dirty="0" smtClean="0"/>
              <a:t>대각선에 퀸이 놓여있는지 </a:t>
            </a:r>
            <a:r>
              <a:rPr lang="ko-KR" altLang="en-US" dirty="0" err="1" smtClean="0"/>
              <a:t>확인해야한다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번의 쉬운 처리를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첫 행부터 </a:t>
            </a:r>
            <a:r>
              <a:rPr lang="ko-KR" altLang="en-US" u="sng" dirty="0" smtClean="0"/>
              <a:t>각 행마다 어떤 열에 퀸을 놓을지</a:t>
            </a:r>
            <a:r>
              <a:rPr lang="ko-KR" altLang="en-US" dirty="0" smtClean="0"/>
              <a:t> 정함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번 처리를 할 필요가 없어진다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계산 단순화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열에 퀸이 있는지 확인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처리는 열 마다 </a:t>
            </a:r>
            <a:r>
              <a:rPr lang="en-US" altLang="ko-KR" dirty="0" smtClean="0"/>
              <a:t>visit </a:t>
            </a:r>
            <a:r>
              <a:rPr lang="ko-KR" altLang="en-US" dirty="0" smtClean="0"/>
              <a:t>배열을 만들어 해결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, col[2] = 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열에 퀸이 없는 것이고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		   col[2] = 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열에 퀸이 이미 있는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3, 4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대각선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처리도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연산과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</a:t>
            </a:r>
            <a:r>
              <a:rPr lang="en-US" altLang="ko-KR" dirty="0" smtClean="0"/>
              <a:t>\ </a:t>
            </a:r>
            <a:r>
              <a:rPr lang="ko-KR" altLang="en-US" dirty="0" smtClean="0"/>
              <a:t>대각선에 대해 번호를 매김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열번호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가능한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대각선에 대해 번호를 매김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열번호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매긴 번호를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사용해서 </a:t>
            </a:r>
            <a:r>
              <a:rPr lang="en-US" altLang="ko-KR" dirty="0" smtClean="0"/>
              <a:t>visit </a:t>
            </a:r>
            <a:r>
              <a:rPr lang="ko-KR" altLang="en-US" dirty="0" smtClean="0"/>
              <a:t>배열을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위치를 정했을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퀸을 놓을 수 있는지 </a:t>
            </a:r>
            <a:r>
              <a:rPr lang="en-US" altLang="ko-KR" dirty="0" smtClean="0"/>
              <a:t>O(1)</a:t>
            </a:r>
            <a:r>
              <a:rPr lang="ko-KR" altLang="en-US" dirty="0" smtClean="0"/>
              <a:t>에 확인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계산 단순화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2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6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ans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[] </a:t>
            </a:r>
            <a:r>
              <a:rPr lang="en-US" altLang="ko-KR" sz="1600" i="1" kern="0" dirty="0">
                <a:solidFill>
                  <a:srgbClr val="0000C0"/>
                </a:solidFill>
                <a:latin typeface="Consolas"/>
                <a:cs typeface="Times New Roman"/>
              </a:rPr>
              <a:t>col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600" i="1" kern="0" dirty="0">
                <a:solidFill>
                  <a:srgbClr val="0000C0"/>
                </a:solidFill>
                <a:latin typeface="Consolas"/>
                <a:cs typeface="Times New Roman"/>
              </a:rPr>
              <a:t>d1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600" i="1" kern="0" dirty="0">
                <a:solidFill>
                  <a:srgbClr val="0000C0"/>
                </a:solidFill>
                <a:latin typeface="Consolas"/>
                <a:cs typeface="Times New Roman"/>
              </a:rPr>
              <a:t>d2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dfs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600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y) {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(y == N){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ans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++;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 }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600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x=0;x&lt;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N;x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(col[x] || d1[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y+x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] || d2[y-x+N-1])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continue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col[x] = d1[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y+x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] = d2[y-x+N-1] =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dfs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(y+1);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    col[x] = d1[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y+x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] = d2[y-x+N-1] = </a:t>
            </a:r>
            <a:r>
              <a:rPr lang="en-US" altLang="ko-KR" sz="1600" kern="0" dirty="0">
                <a:solidFill>
                  <a:srgbClr val="7F0055"/>
                </a:solidFill>
                <a:latin typeface="Consolas"/>
                <a:cs typeface="Times New Roman"/>
              </a:rPr>
              <a:t>false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col =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[N];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d1 =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[N+N-1]; d2 = </a:t>
            </a:r>
            <a:r>
              <a:rPr lang="en-US" altLang="ko-KR" sz="16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[N+N-1];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latinLnBrk="0">
              <a:lnSpc>
                <a:spcPct val="115000"/>
              </a:lnSpc>
              <a:buNone/>
            </a:pP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dfs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(0);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marL="109728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System.out.println</a:t>
            </a:r>
            <a:r>
              <a:rPr lang="en-US" altLang="ko-KR" sz="16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/>
                <a:cs typeface="Times New Roman"/>
              </a:rPr>
              <a:t>ans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600" kern="100" dirty="0">
              <a:latin typeface="맑은 고딕"/>
              <a:cs typeface="Times New Roman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7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4124672" cy="412467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4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222</Words>
  <Application>Microsoft Office PowerPoint</Application>
  <PresentationFormat>화면 슬라이드 쇼(4:3)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N-Queen Problem</vt:lpstr>
      <vt:lpstr>Full Search Algorithm</vt:lpstr>
      <vt:lpstr>완전 탐색을 빠르게 구현하기</vt:lpstr>
      <vt:lpstr>중간 계산 단순화</vt:lpstr>
      <vt:lpstr>중간 계산 단순화</vt:lpstr>
      <vt:lpstr>모범 코드</vt:lpstr>
      <vt:lpstr>실행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N-Queen Problem</dc:title>
  <dc:creator>전명우</dc:creator>
  <cp:lastModifiedBy>SDS</cp:lastModifiedBy>
  <cp:revision>13</cp:revision>
  <dcterms:created xsi:type="dcterms:W3CDTF">2016-09-19T04:38:32Z</dcterms:created>
  <dcterms:modified xsi:type="dcterms:W3CDTF">2016-11-01T00:14:02Z</dcterms:modified>
</cp:coreProperties>
</file>