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가장 많은 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40996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16799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56807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2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2657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7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516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2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41798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7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표에서 가장 값이 큰 수를 출력한다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그러한 수가 </a:t>
            </a:r>
            <a:r>
              <a:rPr lang="ko-KR" altLang="en-US" dirty="0" err="1" smtClean="0"/>
              <a:t>여러가지인</a:t>
            </a:r>
            <a:r>
              <a:rPr lang="ko-KR" altLang="en-US" dirty="0" smtClean="0"/>
              <a:t> 경우 가장 왼쪽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작은 수를 출력한다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2887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347864" y="4653136"/>
            <a:ext cx="432048" cy="11521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64088" y="4631119"/>
            <a:ext cx="432048" cy="11521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5" idx="0"/>
          </p:cNvCxnSpPr>
          <p:nvPr/>
        </p:nvCxnSpPr>
        <p:spPr>
          <a:xfrm flipH="1">
            <a:off x="3563888" y="4293096"/>
            <a:ext cx="216024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Arrays.sort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Collections.sort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Collections.sort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</a:t>
            </a:r>
            <a:r>
              <a:rPr lang="en-US" altLang="ko-KR" dirty="0" err="1" smtClean="0"/>
              <a:t>Arrays.sort</a:t>
            </a:r>
            <a:r>
              <a:rPr lang="ko-KR" altLang="en-US" dirty="0" smtClean="0"/>
              <a:t>가 더 빠르더라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C++</a:t>
            </a:r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::sort(A+1, A+N+1);</a:t>
            </a:r>
          </a:p>
          <a:p>
            <a:pPr lvl="1"/>
            <a:r>
              <a:rPr lang="en-US" altLang="ko-KR" dirty="0" smtClean="0"/>
              <a:t>Vector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::sort(</a:t>
            </a:r>
            <a:r>
              <a:rPr lang="en-US" altLang="ko-KR" dirty="0" err="1" smtClean="0"/>
              <a:t>A.begin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A.end</a:t>
            </a:r>
            <a:r>
              <a:rPr lang="en-US" altLang="ko-KR" dirty="0" smtClean="0"/>
              <a:t>());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38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59253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3745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4555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3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84679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7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16424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88819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8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22694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07703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7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1052</Words>
  <Application>Microsoft Office PowerPoint</Application>
  <PresentationFormat>화면 슬라이드 쇼(4:3)</PresentationFormat>
  <Paragraphs>475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광장</vt:lpstr>
      <vt:lpstr>가장 많은 수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How to 정렬?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전명우</dc:creator>
  <cp:lastModifiedBy>SDS</cp:lastModifiedBy>
  <cp:revision>60</cp:revision>
  <dcterms:created xsi:type="dcterms:W3CDTF">2016-09-19T05:37:53Z</dcterms:created>
  <dcterms:modified xsi:type="dcterms:W3CDTF">2016-11-01T05:21:42Z</dcterms:modified>
</cp:coreProperties>
</file>