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2851D2-2686-48AE-9BFD-8664890F0010}" type="datetimeFigureOut">
              <a:rPr lang="ko-KR" altLang="en-US" smtClean="0"/>
              <a:t>2016-11-01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43A8193-8A9B-49DE-9EA5-2C9CC5C01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지은이가 지은 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만약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파란색 화살표가 빨간색 화살표를 역전하는 경우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답은 존재하지 않는다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55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정렬하는 시간복잡도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</m:t>
                    </m:r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lg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정렬한 이후 합이 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Y</a:t>
                </a:r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가 되는 두 수를 찾는 시간복잡도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</m:t>
                    </m:r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𝑁</m:t>
                    </m:r>
                    <m:r>
                      <a:rPr lang="en-US" altLang="ko-KR" b="0" i="0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-KR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총 시간복잡도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ko-KR" b="0" i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/>
                          </a:rPr>
                          <m:t>lg</m:t>
                        </m:r>
                        <m:r>
                          <a:rPr lang="en-US" altLang="ko-KR" b="0" i="0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3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입력으로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나눔고딕" pitchFamily="50" charset="-127"/>
                      </a:rPr>
                      <m:t>𝑁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개의 수가 주어진다</a:t>
                </a:r>
                <a:endParaRPr lang="en-US" altLang="ko-KR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서로 다른 두 수를 더하여</a:t>
                </a:r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,</a:t>
                </a:r>
              </a:p>
              <a:p>
                <a:endParaRPr lang="en-US" altLang="ko-KR" dirty="0">
                  <a:latin typeface="나눔고딕" pitchFamily="50" charset="-127"/>
                  <a:ea typeface="나눔고딕" pitchFamily="50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나눔고딕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나눔고딕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나눔고딕" pitchFamily="50" charset="-127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나눔고딕" pitchFamily="50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  <a:ea typeface="나눔고딕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나눔고딕" pitchFamily="50" charset="-127"/>
                      </a:rPr>
                      <m:t>𝑌</m:t>
                    </m:r>
                  </m:oMath>
                </a14:m>
                <a:r>
                  <a:rPr lang="ko-KR" altLang="en-US" dirty="0" smtClean="0">
                    <a:latin typeface="나눔고딕" pitchFamily="50" charset="-127"/>
                    <a:ea typeface="나눔고딕" pitchFamily="50" charset="-127"/>
                  </a:rPr>
                  <a:t>를 만드는 문제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61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698375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9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보다 작으면 파란색 화살표를 오른쪽으로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23639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1907704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236296" y="4145373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보다 크면 빨간색 화살표를 왼쪽으로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02221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699792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236296" y="4145373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보다 작으면 파란색 화살표를 오른쪽으로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51633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2699792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516216" y="4149080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보다 크면 빨간색 화살표를 왼쪽으로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04558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491880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516216" y="4149080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Y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보다 작으면 파란색 화살표를 오른쪽으로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1401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3491880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724128" y="4149080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8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입력으로 들어온 수들을 정렬한다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 = 14</a:t>
            </a:r>
          </a:p>
          <a:p>
            <a:endParaRPr lang="en-US" altLang="ko-KR" dirty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둘의 합이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Y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랑 같으면 찾았다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!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풀이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26359"/>
              </p:ext>
            </p:extLst>
          </p:nvPr>
        </p:nvGraphicFramePr>
        <p:xfrm>
          <a:off x="1547664" y="45811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  <a:endParaRPr lang="ko-KR" alt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4211960" y="4149080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724128" y="4149080"/>
            <a:ext cx="0" cy="43204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30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238</Words>
  <Application>Microsoft Office PowerPoint</Application>
  <PresentationFormat>화면 슬라이드 쇼(4:3)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광장</vt:lpstr>
      <vt:lpstr>지은이가 지은 집</vt:lpstr>
      <vt:lpstr>문제 정리</vt:lpstr>
      <vt:lpstr>풀이</vt:lpstr>
      <vt:lpstr>풀이</vt:lpstr>
      <vt:lpstr>풀이</vt:lpstr>
      <vt:lpstr>풀이</vt:lpstr>
      <vt:lpstr>풀이</vt:lpstr>
      <vt:lpstr>풀이</vt:lpstr>
      <vt:lpstr>풀이</vt:lpstr>
      <vt:lpstr>풀이</vt:lpstr>
      <vt:lpstr>복잡도 분석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동굴</dc:title>
  <dc:creator>전명우</dc:creator>
  <cp:lastModifiedBy>SDS</cp:lastModifiedBy>
  <cp:revision>80</cp:revision>
  <dcterms:created xsi:type="dcterms:W3CDTF">2016-09-19T05:37:53Z</dcterms:created>
  <dcterms:modified xsi:type="dcterms:W3CDTF">2016-11-01T05:30:42Z</dcterms:modified>
</cp:coreProperties>
</file>