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8" r:id="rId2"/>
    <p:sldId id="303" r:id="rId3"/>
    <p:sldId id="305" r:id="rId4"/>
    <p:sldId id="307" r:id="rId5"/>
    <p:sldId id="306" r:id="rId6"/>
    <p:sldId id="304" r:id="rId7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4631"/>
  </p:normalViewPr>
  <p:slideViewPr>
    <p:cSldViewPr>
      <p:cViewPr varScale="1">
        <p:scale>
          <a:sx n="146" d="100"/>
          <a:sy n="146" d="100"/>
        </p:scale>
        <p:origin x="-684" y="-96"/>
      </p:cViewPr>
      <p:guideLst>
        <p:guide orient="horz" pos="532"/>
        <p:guide orient="horz" pos="3151"/>
        <p:guide orient="horz" pos="395"/>
        <p:guide orient="horz" pos="305"/>
        <p:guide orient="horz" pos="3026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합분</a:t>
            </a:r>
            <a:r>
              <a:rPr lang="ko-KR" altLang="en-US" sz="3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해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합분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0</a:t>
            </a:r>
            <a:r>
              <a:rPr lang="ko-KR" altLang="en-US" sz="1400" dirty="0" smtClean="0">
                <a:solidFill>
                  <a:prstClr val="black"/>
                </a:solidFill>
              </a:rPr>
              <a:t>이상 </a:t>
            </a: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이하의 수 </a:t>
            </a:r>
            <a:r>
              <a:rPr lang="en-US" altLang="ko-KR" sz="1400" dirty="0" smtClean="0">
                <a:solidFill>
                  <a:prstClr val="black"/>
                </a:solidFill>
              </a:rPr>
              <a:t>K</a:t>
            </a:r>
            <a:r>
              <a:rPr lang="ko-KR" altLang="en-US" sz="1400" dirty="0" smtClean="0">
                <a:solidFill>
                  <a:prstClr val="black"/>
                </a:solidFill>
              </a:rPr>
              <a:t>개를 더하여</a:t>
            </a:r>
            <a:r>
              <a:rPr lang="en-US" altLang="ko-KR" sz="1400" dirty="0" smtClean="0">
                <a:solidFill>
                  <a:prstClr val="black"/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합이 </a:t>
            </a: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이 되는 경우의 수를 구하는 문제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단</a:t>
            </a:r>
            <a:r>
              <a:rPr lang="en-US" altLang="ko-KR" sz="1400" dirty="0" smtClean="0">
                <a:solidFill>
                  <a:prstClr val="black"/>
                </a:solidFill>
              </a:rPr>
              <a:t>, 1+2 </a:t>
            </a:r>
            <a:r>
              <a:rPr lang="ko-KR" altLang="en-US" sz="1400" dirty="0" smtClean="0">
                <a:solidFill>
                  <a:prstClr val="black"/>
                </a:solidFill>
              </a:rPr>
              <a:t>와 </a:t>
            </a:r>
            <a:r>
              <a:rPr lang="en-US" altLang="ko-KR" sz="1400" dirty="0" smtClean="0">
                <a:solidFill>
                  <a:prstClr val="black"/>
                </a:solidFill>
              </a:rPr>
              <a:t>2+1</a:t>
            </a:r>
            <a:r>
              <a:rPr lang="ko-KR" altLang="en-US" sz="1400" dirty="0" smtClean="0">
                <a:solidFill>
                  <a:prstClr val="black"/>
                </a:solidFill>
              </a:rPr>
              <a:t>과 같이 순서가 다르면 서로 다른 경우로 간주하며</a:t>
            </a:r>
            <a:r>
              <a:rPr lang="en-US" altLang="ko-KR" sz="1400" dirty="0" smtClean="0">
                <a:solidFill>
                  <a:prstClr val="black"/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답이 매우 클 수 있으므로</a:t>
            </a:r>
            <a:r>
              <a:rPr lang="en-US" altLang="ko-KR" sz="1400" dirty="0" smtClean="0">
                <a:solidFill>
                  <a:prstClr val="black"/>
                </a:solidFill>
              </a:rPr>
              <a:t> 1,000,000,000</a:t>
            </a:r>
            <a:r>
              <a:rPr lang="ko-KR" altLang="en-US" sz="1400" dirty="0" smtClean="0">
                <a:solidFill>
                  <a:prstClr val="black"/>
                </a:solidFill>
              </a:rPr>
              <a:t>으로 나눈 나머지를 구한다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D[i][j] = i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수를 더하여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합이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가 되는 경우의 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수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개를 더하여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합이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이</a:t>
            </a:r>
            <a:r>
              <a:rPr lang="ko-KR" altLang="en-US" sz="1400" dirty="0" smtClean="0">
                <a:solidFill>
                  <a:schemeClr val="tx1"/>
                </a:solidFill>
              </a:rPr>
              <a:t> 되는 경우의 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0 + 0 + 3		0 + 1 + 2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0 + 2 + 1		0 + 3 + 0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1 + 0 + 2		1 + 1 + 1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1 + 2 + 0		2 + 0 + 1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2 + 1 + 0		3 + 0 + 0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D[3][3] = 10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합분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39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D[i][j] = i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수를 더하여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합이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가 되는 경우의 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D[i][j] = sum of (D[i-1][j-k]) for 0 ≤ </a:t>
            </a:r>
            <a:r>
              <a:rPr lang="en-US" altLang="ko-KR" sz="1400" dirty="0">
                <a:solidFill>
                  <a:schemeClr val="tx1"/>
                </a:solidFill>
              </a:rPr>
              <a:t>k </a:t>
            </a:r>
            <a:r>
              <a:rPr lang="en-US" altLang="ko-KR" sz="1400" dirty="0" smtClean="0">
                <a:solidFill>
                  <a:schemeClr val="tx1"/>
                </a:solidFill>
              </a:rPr>
              <a:t>≤ j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D[i-1][j-k] → </a:t>
            </a:r>
            <a:r>
              <a:rPr lang="ko-KR" altLang="en-US" sz="1400" dirty="0" smtClean="0">
                <a:solidFill>
                  <a:schemeClr val="tx1"/>
                </a:solidFill>
              </a:rPr>
              <a:t>마지막에 더한 수가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일 때 경우의 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초기값 → </a:t>
            </a:r>
            <a:r>
              <a:rPr lang="en-US" altLang="ko-KR" sz="1400" dirty="0" smtClean="0">
                <a:solidFill>
                  <a:schemeClr val="tx1"/>
                </a:solidFill>
              </a:rPr>
              <a:t>D[0][0] = 1 (0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수를 더하여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합이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이 되는 경우를 하나의 경우로 본다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합분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87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답이 매우 클 수 있으므로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1,000,000,000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나눈 나머지를 구한다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계산을 다 해놓고 출력할 때만 </a:t>
            </a:r>
            <a:r>
              <a:rPr lang="en-US" altLang="ko-KR" sz="1400" dirty="0" smtClean="0">
                <a:solidFill>
                  <a:schemeClr val="tx1"/>
                </a:solidFill>
              </a:rPr>
              <a:t>1,000,000,000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나눈 나머지를 계산하여 출력한다 </a:t>
            </a:r>
            <a:r>
              <a:rPr lang="en-US" altLang="ko-KR" sz="1400" dirty="0" smtClean="0">
                <a:solidFill>
                  <a:schemeClr val="tx1"/>
                </a:solidFill>
              </a:rPr>
              <a:t>(X)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계산 중간 과정에서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overflow</a:t>
            </a:r>
            <a:r>
              <a:rPr lang="ko-KR" altLang="en-US" sz="1400" dirty="0" smtClean="0">
                <a:solidFill>
                  <a:schemeClr val="tx1"/>
                </a:solidFill>
              </a:rPr>
              <a:t>가 날 수 있으므로</a:t>
            </a:r>
            <a:r>
              <a:rPr lang="en-US" altLang="ko-KR" sz="1400" dirty="0" smtClean="0">
                <a:solidFill>
                  <a:schemeClr val="tx1"/>
                </a:solidFill>
              </a:rPr>
              <a:t>, overflow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고려하여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중간 계산 과정 마다 </a:t>
            </a:r>
            <a:r>
              <a:rPr lang="en-US" altLang="ko-KR" sz="1400" dirty="0" smtClean="0">
                <a:solidFill>
                  <a:schemeClr val="tx1"/>
                </a:solidFill>
              </a:rPr>
              <a:t>1,000,000,000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나눈 나머지를 계산하도록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(O)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+=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];</a:t>
            </a:r>
            <a:r>
              <a:rPr lang="en-US" altLang="ko-KR" sz="1400" dirty="0" smtClean="0">
                <a:solidFill>
                  <a:schemeClr val="tx1"/>
                </a:solidFill>
              </a:rPr>
              <a:t> (X)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 % </a:t>
            </a:r>
            <a:r>
              <a:rPr lang="en-US" altLang="ko-KR" sz="1400" b="1" i="1" kern="0" dirty="0">
                <a:solidFill>
                  <a:srgbClr val="0000C0"/>
                </a:solidFill>
                <a:latin typeface="Consolas"/>
                <a:cs typeface="Times New Roman"/>
              </a:rPr>
              <a:t>MOD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; (O)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합분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80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main(String[]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args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throws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Exception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BufferedReader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BufferedReader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InputStreamReader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(System.</a:t>
            </a:r>
            <a:r>
              <a:rPr lang="en-US" altLang="ko-KR" sz="1400" b="1" i="1" kern="0" dirty="0">
                <a:solidFill>
                  <a:srgbClr val="0000C0"/>
                </a:solidFill>
                <a:latin typeface="Consolas"/>
                <a:cs typeface="Times New Roman"/>
              </a:rPr>
              <a:t>in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[0][0] = 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=0;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=0;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	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 % </a:t>
            </a:r>
            <a:r>
              <a:rPr lang="en-US" altLang="ko-KR" sz="1400" b="1" i="1" kern="0" dirty="0">
                <a:solidFill>
                  <a:srgbClr val="0000C0"/>
                </a:solidFill>
                <a:latin typeface="Consolas"/>
                <a:cs typeface="Times New Roman"/>
              </a:rPr>
              <a:t>MOD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합분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311</Words>
  <Application>Microsoft Office PowerPoint</Application>
  <PresentationFormat>화면 슬라이드 쇼(16:9)</PresentationFormat>
  <Paragraphs>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디자인 사용자 지정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195</cp:revision>
  <cp:lastPrinted>2016-11-29T01:16:43Z</cp:lastPrinted>
  <dcterms:created xsi:type="dcterms:W3CDTF">2016-05-12T02:04:15Z</dcterms:created>
  <dcterms:modified xsi:type="dcterms:W3CDTF">2017-07-04T00:13:32Z</dcterms:modified>
</cp:coreProperties>
</file>