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8" r:id="rId2"/>
    <p:sldId id="303" r:id="rId3"/>
    <p:sldId id="301" r:id="rId4"/>
    <p:sldId id="304" r:id="rId5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1397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인접한 비트의 개수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인접한 비트의 개수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이루어진 수열 </a:t>
            </a:r>
            <a:r>
              <a:rPr lang="en-US" altLang="ko-KR" sz="1400" dirty="0" smtClean="0">
                <a:solidFill>
                  <a:schemeClr val="tx1"/>
                </a:solidFill>
              </a:rPr>
              <a:t>S</a:t>
            </a:r>
            <a:r>
              <a:rPr lang="ko-KR" altLang="en-US" sz="1400" dirty="0" smtClean="0">
                <a:solidFill>
                  <a:schemeClr val="tx1"/>
                </a:solidFill>
              </a:rPr>
              <a:t>가 주어진다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S[1]*S[2] + S[2]*S[3] + </a:t>
            </a:r>
            <a:r>
              <a:rPr lang="mr-IN" altLang="ko-KR" sz="1400" dirty="0" smtClean="0">
                <a:solidFill>
                  <a:schemeClr val="tx1"/>
                </a:solidFill>
              </a:rPr>
              <a:t>…</a:t>
            </a:r>
            <a:r>
              <a:rPr lang="en-US" altLang="ko-KR" sz="1400" dirty="0" smtClean="0">
                <a:solidFill>
                  <a:schemeClr val="tx1"/>
                </a:solidFill>
              </a:rPr>
              <a:t> + S[N-1]*S[N]</a:t>
            </a:r>
            <a:r>
              <a:rPr lang="ko-KR" altLang="en-US" sz="1400" dirty="0" smtClean="0">
                <a:solidFill>
                  <a:schemeClr val="tx1"/>
                </a:solidFill>
              </a:rPr>
              <a:t>을 인접한 비트의 개수라 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크기가 </a:t>
            </a:r>
            <a:r>
              <a:rPr lang="en-US" altLang="ko-KR" sz="1400" dirty="0" smtClean="0">
                <a:solidFill>
                  <a:schemeClr val="tx1"/>
                </a:solidFill>
              </a:rPr>
              <a:t>N</a:t>
            </a:r>
            <a:r>
              <a:rPr lang="ko-KR" altLang="en-US" sz="1400" dirty="0" smtClean="0">
                <a:solidFill>
                  <a:schemeClr val="tx1"/>
                </a:solidFill>
              </a:rPr>
              <a:t>이면서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인접한 비트의 개수가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인 수열 </a:t>
            </a:r>
            <a:r>
              <a:rPr lang="en-US" altLang="ko-KR" sz="1400" dirty="0" smtClean="0">
                <a:solidFill>
                  <a:schemeClr val="tx1"/>
                </a:solidFill>
              </a:rPr>
              <a:t>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개수를 구하는 문제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][j][k] = </a:t>
            </a:r>
            <a:r>
              <a:rPr lang="ko-KR" altLang="en-US" sz="1400" dirty="0" smtClean="0">
                <a:solidFill>
                  <a:schemeClr val="tx1"/>
                </a:solidFill>
              </a:rPr>
              <a:t>크기가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인 수열 중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인접한 비트의 개수가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      수열의 맨 마지막 원소가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인 수열의 개수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D[i][j][0] = D[i-1][j][0] + D[i-1][j][1]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D[i][j][1] = D[i-1][j][0] + D[i-1][j-1][1]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 → </a:t>
            </a:r>
            <a:r>
              <a:rPr lang="en-US" altLang="ko-KR" sz="1400" dirty="0" smtClean="0">
                <a:solidFill>
                  <a:schemeClr val="tx1"/>
                </a:solidFill>
              </a:rPr>
              <a:t>D[1][0][0] = 1, D[1][0][1] = 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최종답</a:t>
            </a:r>
            <a:r>
              <a:rPr lang="ko-KR" altLang="en-US" sz="1400" dirty="0" smtClean="0">
                <a:solidFill>
                  <a:schemeClr val="tx1"/>
                </a:solidFill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</a:rPr>
              <a:t>D[N][K][0] + D[N][K][1]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인접한 비트의 개수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StringTokenizer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.readLine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Integer.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parseInt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st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.nextToken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+1][2];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[1][0][0]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[1][0][1] =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=2;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][0]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][0]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][1]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][0] +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&gt; 0 ?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-1][1] : 0);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][0]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][1];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smtClean="0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인접한 비트의 개수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171</Words>
  <Application>Microsoft Office PowerPoint</Application>
  <PresentationFormat>화면 슬라이드 쇼(16:9)</PresentationFormat>
  <Paragraphs>32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디자인 사용자 지정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164</cp:revision>
  <cp:lastPrinted>2016-11-29T01:16:43Z</cp:lastPrinted>
  <dcterms:created xsi:type="dcterms:W3CDTF">2016-05-12T02:04:15Z</dcterms:created>
  <dcterms:modified xsi:type="dcterms:W3CDTF">2017-07-04T01:20:03Z</dcterms:modified>
</cp:coreProperties>
</file>