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handoutMasterIdLst>
    <p:handoutMasterId r:id="rId7"/>
  </p:handoutMasterIdLst>
  <p:sldIdLst>
    <p:sldId id="258" r:id="rId2"/>
    <p:sldId id="303" r:id="rId3"/>
    <p:sldId id="301" r:id="rId4"/>
    <p:sldId id="304" r:id="rId5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4631"/>
  </p:normalViewPr>
  <p:slideViewPr>
    <p:cSldViewPr>
      <p:cViewPr>
        <p:scale>
          <a:sx n="100" d="100"/>
          <a:sy n="100" d="100"/>
        </p:scale>
        <p:origin x="-2004" y="-840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99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47965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4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960102" y="347965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8383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018164" y="4844248"/>
            <a:ext cx="1946324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2017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2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1714844"/>
            <a:ext cx="6696744" cy="9361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60338" algn="ctr" latinLnBrk="0">
              <a:lnSpc>
                <a:spcPct val="150000"/>
              </a:lnSpc>
            </a:pPr>
            <a:r>
              <a:rPr lang="ko-KR" altLang="en-US" sz="3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최대구간합</a:t>
            </a:r>
            <a:endParaRPr lang="en-US" altLang="ko-KR" sz="30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최대구간합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크기가 </a:t>
            </a:r>
            <a:r>
              <a:rPr lang="en-US" altLang="ko-KR" sz="1400" dirty="0">
                <a:solidFill>
                  <a:schemeClr val="tx1"/>
                </a:solidFill>
              </a:rPr>
              <a:t>N</a:t>
            </a:r>
            <a:r>
              <a:rPr lang="ko-KR" altLang="en-US" sz="1400" dirty="0">
                <a:solidFill>
                  <a:schemeClr val="tx1"/>
                </a:solidFill>
              </a:rPr>
              <a:t>인 정수로 이루어진 배열이 주어진다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 배열의 부분배열의 합 중에 가장 큰 값을 구하는 문제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Maximum Subarray Problem</a:t>
            </a:r>
            <a:r>
              <a:rPr lang="ko-KR" altLang="en-US" sz="1400" dirty="0">
                <a:solidFill>
                  <a:schemeClr val="tx1"/>
                </a:solidFill>
              </a:rPr>
              <a:t>으로 알려진 문제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= </a:t>
            </a:r>
            <a:r>
              <a:rPr lang="ko-KR" altLang="en-US" sz="1400" dirty="0">
                <a:solidFill>
                  <a:schemeClr val="tx1"/>
                </a:solidFill>
              </a:rPr>
              <a:t>오른쪽 끝이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ko-KR" altLang="en-US" sz="1400" dirty="0">
                <a:solidFill>
                  <a:schemeClr val="tx1"/>
                </a:solidFill>
              </a:rPr>
              <a:t>인 부분배열 중 합이 제일 큰 부분배열의 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= max(D[i-1] + A[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], A[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]) = max(D[i-1], 0) + A[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D[i-1] + A[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: i-1</a:t>
            </a:r>
            <a:r>
              <a:rPr lang="ko-KR" altLang="en-US" sz="1400" dirty="0">
                <a:solidFill>
                  <a:schemeClr val="tx1"/>
                </a:solidFill>
              </a:rPr>
              <a:t>번째 원소를 포함하는 부분배열에 대한 최대 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A[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] : i-1</a:t>
            </a:r>
            <a:r>
              <a:rPr lang="ko-KR" altLang="en-US" sz="1400" dirty="0">
                <a:solidFill>
                  <a:schemeClr val="tx1"/>
                </a:solidFill>
              </a:rPr>
              <a:t>번째 원소를 포함하지 않는 부분배열에 대한 최대 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최대구간합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49724"/>
              </p:ext>
            </p:extLst>
          </p:nvPr>
        </p:nvGraphicFramePr>
        <p:xfrm>
          <a:off x="1508311" y="314137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-4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D[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Long.</a:t>
            </a:r>
            <a:r>
              <a:rPr lang="en-US" altLang="ko-KR" sz="14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MIN_VALUE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sum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0;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sum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+=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max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sum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sum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max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sum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0);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 smtClean="0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 smtClean="0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최대구간합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168</Words>
  <Application>Microsoft Office PowerPoint</Application>
  <PresentationFormat>화면 슬라이드 쇼(16:9)</PresentationFormat>
  <Paragraphs>48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1_디자인 사용자 지정</vt:lpstr>
      <vt:lpstr>7月 Pro 대비 문제풀이반 - 2일차</vt:lpstr>
      <vt:lpstr>7月 Pro 대비 문제풀이반 - 2일차</vt:lpstr>
      <vt:lpstr>7月 Pro 대비 문제풀이반 - 2일차</vt:lpstr>
      <vt:lpstr>7月 Pro 대비 문제풀이반 - 2일차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218</cp:revision>
  <cp:lastPrinted>2016-12-05T08:06:25Z</cp:lastPrinted>
  <dcterms:created xsi:type="dcterms:W3CDTF">2016-05-12T02:04:15Z</dcterms:created>
  <dcterms:modified xsi:type="dcterms:W3CDTF">2017-07-04T02:15:24Z</dcterms:modified>
</cp:coreProperties>
</file>