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58" r:id="rId2"/>
    <p:sldId id="303" r:id="rId3"/>
    <p:sldId id="301" r:id="rId4"/>
    <p:sldId id="307" r:id="rId5"/>
    <p:sldId id="308" r:id="rId6"/>
    <p:sldId id="304" r:id="rId7"/>
    <p:sldId id="309" r:id="rId8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/>
    <p:restoredTop sz="94631"/>
  </p:normalViewPr>
  <p:slideViewPr>
    <p:cSldViewPr>
      <p:cViewPr>
        <p:scale>
          <a:sx n="125" d="100"/>
          <a:sy n="125" d="100"/>
        </p:scale>
        <p:origin x="-1284" y="-438"/>
      </p:cViewPr>
      <p:guideLst>
        <p:guide orient="horz" pos="532"/>
        <p:guide orient="horz" pos="3151"/>
        <p:guide orient="horz" pos="395"/>
        <p:guide orient="horz" pos="305"/>
        <p:guide orient="horz" pos="3026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939124" y="4844248"/>
            <a:ext cx="1946323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2017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139702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폐지 줍기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폐지 줍기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N x N </a:t>
            </a:r>
            <a:r>
              <a:rPr lang="ko-KR" altLang="en-US" sz="1400" dirty="0" smtClean="0">
                <a:solidFill>
                  <a:prstClr val="black"/>
                </a:solidFill>
              </a:rPr>
              <a:t>크기의 </a:t>
            </a: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r>
              <a:rPr lang="ko-KR" altLang="en-US" sz="1400" smtClean="0">
                <a:solidFill>
                  <a:prstClr val="black"/>
                </a:solidFill>
              </a:rPr>
              <a:t>차원 </a:t>
            </a:r>
            <a:r>
              <a:rPr lang="ko-KR" altLang="en-US" sz="1400" dirty="0" smtClean="0">
                <a:solidFill>
                  <a:prstClr val="black"/>
                </a:solidFill>
              </a:rPr>
              <a:t>배열이 주어진다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배열의 맨 왼쪽 위에서 맨 오른쪽 아래로 오른쪽이랑 아래로만 이동하면서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지나는 칸에 적힌 수의 합이 최대가 되도록 하는 문제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 = </a:t>
            </a:r>
            <a:r>
              <a:rPr lang="ko-KR" altLang="en-US" sz="1400" dirty="0" smtClean="0">
                <a:solidFill>
                  <a:schemeClr val="tx1"/>
                </a:solidFill>
              </a:rPr>
              <a:t>시작 지점에서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400" dirty="0" smtClean="0">
                <a:solidFill>
                  <a:schemeClr val="tx1"/>
                </a:solidFill>
              </a:rPr>
              <a:t>행 </a:t>
            </a:r>
            <a:r>
              <a:rPr lang="en-US" altLang="ko-KR" sz="1400" dirty="0" smtClean="0">
                <a:solidFill>
                  <a:schemeClr val="tx1"/>
                </a:solidFill>
              </a:rPr>
              <a:t>j</a:t>
            </a:r>
            <a:r>
              <a:rPr lang="ko-KR" altLang="en-US" sz="1400" dirty="0" smtClean="0">
                <a:solidFill>
                  <a:schemeClr val="tx1"/>
                </a:solidFill>
              </a:rPr>
              <a:t>열로 올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지나온 격자 칸에 적힌 수 합의 최대값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 = max(D[i-1][j], 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][j-1]) + A[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초기값</a:t>
            </a:r>
            <a:r>
              <a:rPr lang="en-US" altLang="ko-KR" sz="1400" dirty="0" smtClean="0">
                <a:solidFill>
                  <a:schemeClr val="tx1"/>
                </a:solidFill>
              </a:rPr>
              <a:t>: D[1][1] = A[1][1]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최종답</a:t>
            </a:r>
            <a:r>
              <a:rPr lang="en-US" altLang="ko-KR" sz="1400" dirty="0" smtClean="0">
                <a:solidFill>
                  <a:schemeClr val="tx1"/>
                </a:solidFill>
              </a:rPr>
              <a:t>: D[N][N]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폐지 줍기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 = </a:t>
            </a:r>
            <a:r>
              <a:rPr lang="ko-KR" altLang="en-US" sz="1400" dirty="0" smtClean="0">
                <a:solidFill>
                  <a:schemeClr val="tx1"/>
                </a:solidFill>
              </a:rPr>
              <a:t>시작 지점에서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400" dirty="0" smtClean="0">
                <a:solidFill>
                  <a:schemeClr val="tx1"/>
                </a:solidFill>
              </a:rPr>
              <a:t>행 </a:t>
            </a:r>
            <a:r>
              <a:rPr lang="en-US" altLang="ko-KR" sz="1400" dirty="0" smtClean="0">
                <a:solidFill>
                  <a:schemeClr val="tx1"/>
                </a:solidFill>
              </a:rPr>
              <a:t>j</a:t>
            </a:r>
            <a:r>
              <a:rPr lang="ko-KR" altLang="en-US" sz="1400" dirty="0" smtClean="0">
                <a:solidFill>
                  <a:schemeClr val="tx1"/>
                </a:solidFill>
              </a:rPr>
              <a:t>열로 올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지나온 격자 칸에 적힌 수 합의 최대값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 = max(D[i-1][j], 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][j-1]) + A[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폐지 줍기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058908"/>
              </p:ext>
            </p:extLst>
          </p:nvPr>
        </p:nvGraphicFramePr>
        <p:xfrm>
          <a:off x="2465300" y="2557018"/>
          <a:ext cx="1728000" cy="172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84955"/>
              </p:ext>
            </p:extLst>
          </p:nvPr>
        </p:nvGraphicFramePr>
        <p:xfrm>
          <a:off x="4985580" y="2553090"/>
          <a:ext cx="1728000" cy="172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44000" y="226505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입력 배열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32195" y="2265058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DP</a:t>
            </a:r>
            <a:r>
              <a:rPr lang="ko-KR" altLang="en-US" sz="1400" dirty="0" smtClean="0"/>
              <a:t> 배열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3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 = </a:t>
            </a:r>
            <a:r>
              <a:rPr lang="ko-KR" altLang="en-US" sz="1400" dirty="0" smtClean="0">
                <a:solidFill>
                  <a:schemeClr val="tx1"/>
                </a:solidFill>
              </a:rPr>
              <a:t>시작 지점에서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400" dirty="0" smtClean="0">
                <a:solidFill>
                  <a:schemeClr val="tx1"/>
                </a:solidFill>
              </a:rPr>
              <a:t>행 </a:t>
            </a:r>
            <a:r>
              <a:rPr lang="en-US" altLang="ko-KR" sz="1400" dirty="0" smtClean="0">
                <a:solidFill>
                  <a:schemeClr val="tx1"/>
                </a:solidFill>
              </a:rPr>
              <a:t>j</a:t>
            </a:r>
            <a:r>
              <a:rPr lang="ko-KR" altLang="en-US" sz="1400" dirty="0" smtClean="0">
                <a:solidFill>
                  <a:schemeClr val="tx1"/>
                </a:solidFill>
              </a:rPr>
              <a:t>열로 올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지나온 격자 칸에 적힌 수 합의 최대값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 = max(D[i-1][j], 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][j-1]) + A[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폐지 줍기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90910"/>
              </p:ext>
            </p:extLst>
          </p:nvPr>
        </p:nvGraphicFramePr>
        <p:xfrm>
          <a:off x="2465300" y="2557018"/>
          <a:ext cx="1728000" cy="172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58829"/>
              </p:ext>
            </p:extLst>
          </p:nvPr>
        </p:nvGraphicFramePr>
        <p:xfrm>
          <a:off x="4985580" y="2553090"/>
          <a:ext cx="1728000" cy="172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ko-KR" altLang="en-US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44000" y="226505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입력 배열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32195" y="2265058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DP</a:t>
            </a:r>
            <a:r>
              <a:rPr lang="ko-KR" altLang="en-US" sz="1400" dirty="0" smtClean="0"/>
              <a:t> 배열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189582" y="4083918"/>
            <a:ext cx="182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757534" y="4083918"/>
            <a:ext cx="182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633460" y="3723878"/>
            <a:ext cx="0" cy="25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633460" y="3291830"/>
            <a:ext cx="0" cy="25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333215" y="3219822"/>
            <a:ext cx="182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197824" y="2847592"/>
            <a:ext cx="0" cy="25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smtClean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== 1 &amp;&amp; 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== 1) 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[1][1];</a:t>
            </a:r>
            <a:endParaRPr lang="ko-KR" altLang="ko-KR" sz="140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smtClean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&gt; 1) 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Math.</a:t>
            </a:r>
            <a:r>
              <a:rPr lang="en-US" altLang="ko-KR" sz="1400" i="1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max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], 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-1][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 + 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]);</a:t>
            </a:r>
            <a:endParaRPr lang="ko-KR" altLang="ko-KR" sz="140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smtClean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&gt; 1) 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Math.</a:t>
            </a:r>
            <a:r>
              <a:rPr lang="en-US" altLang="ko-KR" sz="1400" i="1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max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], 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-1] + 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]);</a:t>
            </a:r>
            <a:endParaRPr lang="ko-KR" altLang="ko-KR" sz="140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400" b="1" i="1" kern="0" dirty="0" err="1" smtClean="0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.println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]);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폐지 줍기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Math.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max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-1]) +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40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.println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]);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폐지 줍기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95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342</Words>
  <Application>Microsoft Office PowerPoint</Application>
  <PresentationFormat>화면 슬라이드 쇼(16:9)</PresentationFormat>
  <Paragraphs>97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디자인 사용자 지정</vt:lpstr>
      <vt:lpstr>7月 Pro 대비 문제풀이반 - 2일차</vt:lpstr>
      <vt:lpstr>7月 Pro 대비 문제풀이반 - 2일차</vt:lpstr>
      <vt:lpstr>7月 Pro 대비 문제풀이반 - 2일차</vt:lpstr>
      <vt:lpstr>7月 Pro 대비 문제풀이반 - 2일차</vt:lpstr>
      <vt:lpstr>7月 Pro 대비 문제풀이반 - 2일차</vt:lpstr>
      <vt:lpstr>7月 Pro 대비 문제풀이반 - 2일차</vt:lpstr>
      <vt:lpstr>7月 Pro 대비 문제풀이반 - 2일차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150</cp:revision>
  <cp:lastPrinted>2016-11-29T01:16:43Z</cp:lastPrinted>
  <dcterms:created xsi:type="dcterms:W3CDTF">2016-05-12T02:04:15Z</dcterms:created>
  <dcterms:modified xsi:type="dcterms:W3CDTF">2017-07-04T05:01:21Z</dcterms:modified>
</cp:coreProperties>
</file>