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>
      <p:cViewPr>
        <p:scale>
          <a:sx n="99" d="100"/>
          <a:sy n="99" d="100"/>
        </p:scale>
        <p:origin x="-18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18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3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95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92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64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693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402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627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039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4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04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260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0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88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69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56016F-672B-B54E-B99B-2F0F6498DD15}" type="datetimeFigureOut">
              <a:rPr kumimoji="1" lang="ko-KR" altLang="en-US" smtClean="0"/>
              <a:t>2017-03-29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ED79-6282-B34D-AE39-D77DAB79A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9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거듭제곱 구하기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8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kumimoji="1"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kumimoji="1" lang="ko-KR" altLang="en-US" dirty="0" smtClean="0"/>
                  <a:t>이 주어졌을 때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아래 식을 </a:t>
                </a:r>
                <a:r>
                  <a:rPr kumimoji="1" lang="en-US" altLang="ko-KR" dirty="0" smtClean="0"/>
                  <a:t>1,000,000,007</a:t>
                </a:r>
                <a:r>
                  <a:rPr kumimoji="1" lang="ko-KR" altLang="en-US" dirty="0" smtClean="0"/>
                  <a:t>로 나눈 나머지를 구하라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58088" y="3535105"/>
                <a:ext cx="163698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8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ko-KR" sz="80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sz="8000" b="0" i="1" smtClean="0">
                              <a:latin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088" y="3535105"/>
                <a:ext cx="1636987" cy="1231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0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Method 1.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						Repeated Squaring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𝑎</m:t>
                    </m:r>
                  </m:oMath>
                </a14:m>
                <a:endParaRPr kumimoji="1" lang="en-US" altLang="ko-KR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8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16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8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32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16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55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32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16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시간복잡도 </a:t>
                </a:r>
                <a:r>
                  <a:rPr kumimoji="1" lang="en-US" altLang="ko-KR" dirty="0" smtClean="0"/>
                  <a:t>: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O(</a:t>
                </a:r>
                <a:r>
                  <a:rPr kumimoji="1" lang="en-US" altLang="ko-KR" dirty="0" err="1" smtClean="0"/>
                  <a:t>lg</a:t>
                </a:r>
                <a:r>
                  <a:rPr kumimoji="1" lang="en-US" altLang="ko-KR" dirty="0" smtClean="0"/>
                  <a:t> m)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b="-2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5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Method 2.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	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 Divide &amp; Conquer Approach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311" y="2388825"/>
            <a:ext cx="50513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power(a, m)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(m == 0) 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1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v = power(a</a:t>
            </a:r>
            <a:r>
              <a:rPr kumimoji="1" lang="en-US" altLang="ko-KR" sz="280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ko-KR" sz="2800" smtClean="0">
                <a:latin typeface="Consolas" charset="0"/>
                <a:ea typeface="Consolas" charset="0"/>
                <a:cs typeface="Consolas" charset="0"/>
              </a:rPr>
              <a:t>m/2)</a:t>
            </a:r>
            <a:endParaRPr kumimoji="1" lang="en-US" altLang="ko-KR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(m % 2 == 0)</a:t>
            </a:r>
          </a:p>
          <a:p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v*v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kumimoji="1" lang="en-US" altLang="ko-KR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kumimoji="1" lang="en-US" altLang="ko-KR" sz="28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en-US" altLang="ko-KR" sz="2800" dirty="0" smtClean="0">
                <a:latin typeface="Consolas" charset="0"/>
                <a:ea typeface="Consolas" charset="0"/>
                <a:cs typeface="Consolas" charset="0"/>
              </a:rPr>
              <a:t> v*v*a</a:t>
            </a:r>
            <a:endParaRPr kumimoji="1" lang="ko-KR" alt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767541" y="2388825"/>
            <a:ext cx="3283293" cy="640080"/>
          </a:xfrm>
        </p:spPr>
        <p:txBody>
          <a:bodyPr/>
          <a:lstStyle/>
          <a:p>
            <a:r>
              <a:rPr kumimoji="1" lang="ko-KR" altLang="en-US" dirty="0" smtClean="0"/>
              <a:t>시간복잡도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m)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주의해야할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매우 클 수 있으므로 </a:t>
            </a:r>
            <a:r>
              <a:rPr lang="en-US" altLang="ko-KR" dirty="0" smtClean="0"/>
              <a:t>1,000,000,007</a:t>
            </a:r>
            <a:r>
              <a:rPr lang="ko-KR" altLang="en-US" dirty="0"/>
              <a:t>로 나눈 나머지를 </a:t>
            </a:r>
            <a:r>
              <a:rPr lang="ko-KR" altLang="en-US" dirty="0" err="1"/>
              <a:t>출력해야한다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모두 계산한 뒤에 </a:t>
            </a:r>
            <a:r>
              <a:rPr lang="ko-KR" altLang="en-US" dirty="0"/>
              <a:t>출력할 때만 나머지 연산을 하면 안된다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 계산 과정 중에 항상 나머지 연산을 하라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v * v %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MOD;</a:t>
            </a:r>
            <a:endParaRPr lang="en-US" altLang="ko-KR" dirty="0" smtClean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v * v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MOD * a % MOD;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185</Words>
  <Application>Microsoft Office PowerPoint</Application>
  <PresentationFormat>사용자 지정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이온</vt:lpstr>
      <vt:lpstr>거듭제곱 구하기</vt:lpstr>
      <vt:lpstr>문제 정리</vt:lpstr>
      <vt:lpstr>Method 1.          Repeated Squaring</vt:lpstr>
      <vt:lpstr>Method 2.      Divide &amp; Conquer Approach</vt:lpstr>
      <vt:lpstr>주의해야할 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거듭제곱 구하기</dc:title>
  <dc:creator>전명우</dc:creator>
  <cp:lastModifiedBy>SDS</cp:lastModifiedBy>
  <cp:revision>11</cp:revision>
  <dcterms:created xsi:type="dcterms:W3CDTF">2016-10-18T01:19:05Z</dcterms:created>
  <dcterms:modified xsi:type="dcterms:W3CDTF">2017-03-29T00:35:06Z</dcterms:modified>
</cp:coreProperties>
</file>