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8" r:id="rId2"/>
    <p:sldId id="303" r:id="rId3"/>
    <p:sldId id="301" r:id="rId4"/>
    <p:sldId id="309" r:id="rId5"/>
    <p:sldId id="310" r:id="rId6"/>
    <p:sldId id="308" r:id="rId7"/>
    <p:sldId id="307" r:id="rId8"/>
    <p:sldId id="306" r:id="rId9"/>
    <p:sldId id="304" r:id="rId10"/>
    <p:sldId id="311" r:id="rId11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94599"/>
  </p:normalViewPr>
  <p:slideViewPr>
    <p:cSldViewPr>
      <p:cViewPr>
        <p:scale>
          <a:sx n="125" d="100"/>
          <a:sy n="125" d="100"/>
        </p:scale>
        <p:origin x="-462" y="-72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9702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점의 위치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boolean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check(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x1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y1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x2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)1e9 + 1,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y2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y1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+ 1;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boolean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false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%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+ 1;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is_cross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x1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y1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x2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y2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]))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	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^=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true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 </a:t>
            </a:r>
            <a:endParaRPr lang="ko-KR" altLang="ko-KR" sz="140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 smtClean="0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.print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((</a:t>
            </a:r>
            <a:r>
              <a:rPr lang="en-US" altLang="ko-KR" sz="1400" i="1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check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x1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y1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) ? </a:t>
            </a:r>
            <a:r>
              <a:rPr lang="en-US" altLang="ko-KR" sz="1400" kern="0" dirty="0" smtClean="0">
                <a:solidFill>
                  <a:srgbClr val="2A00FF"/>
                </a:solidFill>
                <a:latin typeface="Consolas"/>
                <a:cs typeface="Times New Roman"/>
              </a:rPr>
              <a:t>"in"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: </a:t>
            </a:r>
            <a:r>
              <a:rPr lang="en-US" altLang="ko-KR" sz="1400" kern="0" dirty="0" smtClean="0">
                <a:solidFill>
                  <a:srgbClr val="2A00FF"/>
                </a:solidFill>
                <a:latin typeface="Consolas"/>
                <a:cs typeface="Times New Roman"/>
              </a:rPr>
              <a:t>"out"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));</a:t>
            </a:r>
            <a:endParaRPr lang="ko-KR" altLang="ko-KR" sz="1400" kern="100" dirty="0" smtClean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 smtClean="0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smtClean="0">
                <a:solidFill>
                  <a:srgbClr val="2A00FF"/>
                </a:solidFill>
                <a:latin typeface="Consolas"/>
                <a:cs typeface="Times New Roman"/>
              </a:rPr>
              <a:t>”\n"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 (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check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x2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y2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? </a:t>
            </a:r>
            <a:r>
              <a:rPr lang="en-US" altLang="ko-KR" sz="1400" kern="0" dirty="0">
                <a:solidFill>
                  <a:srgbClr val="2A00FF"/>
                </a:solidFill>
                <a:latin typeface="Consolas"/>
                <a:cs typeface="Times New Roman"/>
              </a:rPr>
              <a:t>"in"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: </a:t>
            </a:r>
            <a:r>
              <a:rPr lang="en-US" altLang="ko-KR" sz="1400" kern="0" dirty="0">
                <a:solidFill>
                  <a:srgbClr val="2A00FF"/>
                </a:solidFill>
                <a:latin typeface="Consolas"/>
                <a:cs typeface="Times New Roman"/>
              </a:rPr>
              <a:t>"out"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));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점의 위치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13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점의 위치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r>
              <a:rPr lang="ko-KR" altLang="en-US" sz="1400" dirty="0" smtClean="0">
                <a:solidFill>
                  <a:prstClr val="black"/>
                </a:solidFill>
              </a:rPr>
              <a:t>차원 평면에 </a:t>
            </a:r>
            <a:r>
              <a:rPr lang="en-US" altLang="ko-KR" sz="1400" dirty="0" smtClean="0">
                <a:solidFill>
                  <a:prstClr val="black"/>
                </a:solidFill>
              </a:rPr>
              <a:t>N</a:t>
            </a:r>
            <a:r>
              <a:rPr lang="ko-KR" altLang="en-US" sz="1400" dirty="0" smtClean="0">
                <a:solidFill>
                  <a:prstClr val="black"/>
                </a:solidFill>
              </a:rPr>
              <a:t>개의 점으로 이루어진 다각형이 주어진다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그리고 두 개의 점 </a:t>
            </a:r>
            <a:r>
              <a:rPr lang="en-US" altLang="ko-KR" sz="1400" dirty="0" smtClean="0">
                <a:solidFill>
                  <a:prstClr val="black"/>
                </a:solidFill>
              </a:rPr>
              <a:t>P1, P2</a:t>
            </a:r>
            <a:r>
              <a:rPr lang="ko-KR" altLang="en-US" sz="1400" dirty="0" smtClean="0">
                <a:solidFill>
                  <a:prstClr val="black"/>
                </a:solidFill>
              </a:rPr>
              <a:t>가 주어지는데</a:t>
            </a:r>
            <a:r>
              <a:rPr lang="en-US" altLang="ko-KR" sz="1400" dirty="0" smtClean="0">
                <a:solidFill>
                  <a:prstClr val="black"/>
                </a:solidFill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점 </a:t>
            </a:r>
            <a:r>
              <a:rPr lang="en-US" altLang="ko-KR" sz="1400" dirty="0" smtClean="0">
                <a:solidFill>
                  <a:prstClr val="black"/>
                </a:solidFill>
              </a:rPr>
              <a:t>P1, P2</a:t>
            </a:r>
            <a:r>
              <a:rPr lang="ko-KR" altLang="en-US" sz="1400" dirty="0" smtClean="0">
                <a:solidFill>
                  <a:prstClr val="black"/>
                </a:solidFill>
              </a:rPr>
              <a:t>가 다각형의 내부에 있는지 외부에 있는지 판별하는 문제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단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점 </a:t>
            </a:r>
            <a:r>
              <a:rPr lang="en-US" altLang="ko-KR" sz="1400" dirty="0" smtClean="0">
                <a:solidFill>
                  <a:prstClr val="black"/>
                </a:solidFill>
              </a:rPr>
              <a:t>P1, P2</a:t>
            </a:r>
            <a:r>
              <a:rPr lang="ko-KR" altLang="en-US" sz="1400" dirty="0" smtClean="0">
                <a:solidFill>
                  <a:prstClr val="black"/>
                </a:solidFill>
              </a:rPr>
              <a:t>는 주어진 다각형의 선분 위에 존재하지 않는다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4"/>
          <p:cNvSpPr/>
          <p:nvPr/>
        </p:nvSpPr>
        <p:spPr>
          <a:xfrm>
            <a:off x="539749" y="1275606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한 쪽 끝이 점 </a:t>
            </a:r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ko-KR" altLang="en-US" sz="1400" dirty="0" smtClean="0">
                <a:solidFill>
                  <a:schemeClr val="tx1"/>
                </a:solidFill>
              </a:rPr>
              <a:t>인 반직선과 교차하는 선분의 개수를 센다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교차하는 선분의 개수가 홀수라면 </a:t>
            </a:r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ko-KR" altLang="en-US" sz="1400" dirty="0" smtClean="0">
                <a:solidFill>
                  <a:schemeClr val="tx1"/>
                </a:solidFill>
              </a:rPr>
              <a:t>는 다각형 안에 있고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교차하는 선분의 개수가 짝수라면 </a:t>
            </a:r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ko-KR" altLang="en-US" sz="1400" dirty="0" smtClean="0">
                <a:solidFill>
                  <a:schemeClr val="tx1"/>
                </a:solidFill>
              </a:rPr>
              <a:t>는 다각형 외부에 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20" name="직사각형 19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점의 위치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1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그룹 73"/>
          <p:cNvGrpSpPr/>
          <p:nvPr/>
        </p:nvGrpSpPr>
        <p:grpSpPr>
          <a:xfrm>
            <a:off x="755576" y="2283718"/>
            <a:ext cx="3284375" cy="2295331"/>
            <a:chOff x="2071396" y="2444620"/>
            <a:chExt cx="3284375" cy="2295331"/>
          </a:xfrm>
        </p:grpSpPr>
        <p:sp>
          <p:nvSpPr>
            <p:cNvPr id="68" name="자유형 67"/>
            <p:cNvSpPr/>
            <p:nvPr/>
          </p:nvSpPr>
          <p:spPr>
            <a:xfrm>
              <a:off x="2071396" y="2444620"/>
              <a:ext cx="3284375" cy="2295331"/>
            </a:xfrm>
            <a:custGeom>
              <a:avLst/>
              <a:gdLst>
                <a:gd name="connsiteX0" fmla="*/ 0 w 3284375"/>
                <a:gd name="connsiteY0" fmla="*/ 1480458 h 2295331"/>
                <a:gd name="connsiteX1" fmla="*/ 1897224 w 3284375"/>
                <a:gd name="connsiteY1" fmla="*/ 2295331 h 2295331"/>
                <a:gd name="connsiteX2" fmla="*/ 3284375 w 3284375"/>
                <a:gd name="connsiteY2" fmla="*/ 1430694 h 2295331"/>
                <a:gd name="connsiteX3" fmla="*/ 1592424 w 3284375"/>
                <a:gd name="connsiteY3" fmla="*/ 1113453 h 2295331"/>
                <a:gd name="connsiteX4" fmla="*/ 3060441 w 3284375"/>
                <a:gd name="connsiteY4" fmla="*/ 746449 h 2295331"/>
                <a:gd name="connsiteX5" fmla="*/ 1704392 w 3284375"/>
                <a:gd name="connsiteY5" fmla="*/ 0 h 2295331"/>
                <a:gd name="connsiteX6" fmla="*/ 0 w 3284375"/>
                <a:gd name="connsiteY6" fmla="*/ 1480458 h 229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4375" h="2295331">
                  <a:moveTo>
                    <a:pt x="0" y="1480458"/>
                  </a:moveTo>
                  <a:lnTo>
                    <a:pt x="1897224" y="2295331"/>
                  </a:lnTo>
                  <a:lnTo>
                    <a:pt x="3284375" y="1430694"/>
                  </a:lnTo>
                  <a:lnTo>
                    <a:pt x="1592424" y="1113453"/>
                  </a:lnTo>
                  <a:lnTo>
                    <a:pt x="3060441" y="746449"/>
                  </a:lnTo>
                  <a:lnTo>
                    <a:pt x="1704392" y="0"/>
                  </a:lnTo>
                  <a:lnTo>
                    <a:pt x="0" y="1480458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923928" y="30037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20820" y="279399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2" name="직선 화살표 연결선 71"/>
            <p:cNvCxnSpPr>
              <a:stCxn id="69" idx="4"/>
            </p:cNvCxnSpPr>
            <p:nvPr/>
          </p:nvCxnSpPr>
          <p:spPr>
            <a:xfrm>
              <a:off x="3946788" y="3049517"/>
              <a:ext cx="1345292" cy="1690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4816017" y="2283718"/>
            <a:ext cx="3284375" cy="2295331"/>
            <a:chOff x="4816017" y="2283718"/>
            <a:chExt cx="3284375" cy="2295331"/>
          </a:xfrm>
        </p:grpSpPr>
        <p:sp>
          <p:nvSpPr>
            <p:cNvPr id="81" name="자유형 80"/>
            <p:cNvSpPr/>
            <p:nvPr/>
          </p:nvSpPr>
          <p:spPr>
            <a:xfrm>
              <a:off x="4816017" y="2283718"/>
              <a:ext cx="3284375" cy="2295331"/>
            </a:xfrm>
            <a:custGeom>
              <a:avLst/>
              <a:gdLst>
                <a:gd name="connsiteX0" fmla="*/ 0 w 3284375"/>
                <a:gd name="connsiteY0" fmla="*/ 1480458 h 2295331"/>
                <a:gd name="connsiteX1" fmla="*/ 1897224 w 3284375"/>
                <a:gd name="connsiteY1" fmla="*/ 2295331 h 2295331"/>
                <a:gd name="connsiteX2" fmla="*/ 3284375 w 3284375"/>
                <a:gd name="connsiteY2" fmla="*/ 1430694 h 2295331"/>
                <a:gd name="connsiteX3" fmla="*/ 1592424 w 3284375"/>
                <a:gd name="connsiteY3" fmla="*/ 1113453 h 2295331"/>
                <a:gd name="connsiteX4" fmla="*/ 3060441 w 3284375"/>
                <a:gd name="connsiteY4" fmla="*/ 746449 h 2295331"/>
                <a:gd name="connsiteX5" fmla="*/ 1704392 w 3284375"/>
                <a:gd name="connsiteY5" fmla="*/ 0 h 2295331"/>
                <a:gd name="connsiteX6" fmla="*/ 0 w 3284375"/>
                <a:gd name="connsiteY6" fmla="*/ 1480458 h 229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4375" h="2295331">
                  <a:moveTo>
                    <a:pt x="0" y="1480458"/>
                  </a:moveTo>
                  <a:lnTo>
                    <a:pt x="1897224" y="2295331"/>
                  </a:lnTo>
                  <a:lnTo>
                    <a:pt x="3284375" y="1430694"/>
                  </a:lnTo>
                  <a:lnTo>
                    <a:pt x="1592424" y="1113453"/>
                  </a:lnTo>
                  <a:lnTo>
                    <a:pt x="3060441" y="746449"/>
                  </a:lnTo>
                  <a:lnTo>
                    <a:pt x="1704392" y="0"/>
                  </a:lnTo>
                  <a:lnTo>
                    <a:pt x="0" y="1480458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5716054" y="270954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12946" y="249974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4" name="직선 화살표 연결선 83"/>
            <p:cNvCxnSpPr>
              <a:stCxn id="82" idx="4"/>
            </p:cNvCxnSpPr>
            <p:nvPr/>
          </p:nvCxnSpPr>
          <p:spPr>
            <a:xfrm>
              <a:off x="5738914" y="2755265"/>
              <a:ext cx="2361478" cy="13286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4"/>
          <p:cNvSpPr/>
          <p:nvPr/>
        </p:nvSpPr>
        <p:spPr>
          <a:xfrm>
            <a:off x="539749" y="1275606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예외 처리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반직선이 정점을 지나는 경우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반직선이 선분을 지나는 경우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공통된 해결 방법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정점과 선분을 지나지 않는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반직선을 만들면 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무작위로 반직선 생성</a:t>
            </a:r>
            <a:r>
              <a:rPr lang="en-US" altLang="ko-KR" sz="1400" dirty="0" smtClean="0">
                <a:solidFill>
                  <a:schemeClr val="tx1"/>
                </a:solidFill>
              </a:rPr>
              <a:t>? No!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20" name="직사각형 19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점의 위치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1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4147853" y="1337084"/>
            <a:ext cx="2018533" cy="1076131"/>
            <a:chOff x="1200539" y="2643758"/>
            <a:chExt cx="2018533" cy="1076131"/>
          </a:xfrm>
        </p:grpSpPr>
        <p:sp>
          <p:nvSpPr>
            <p:cNvPr id="4" name="자유형 3"/>
            <p:cNvSpPr/>
            <p:nvPr/>
          </p:nvSpPr>
          <p:spPr>
            <a:xfrm>
              <a:off x="1200539" y="2643758"/>
              <a:ext cx="1754155" cy="1076131"/>
            </a:xfrm>
            <a:custGeom>
              <a:avLst/>
              <a:gdLst>
                <a:gd name="connsiteX0" fmla="*/ 1747934 w 1754155"/>
                <a:gd name="connsiteY0" fmla="*/ 0 h 1076131"/>
                <a:gd name="connsiteX1" fmla="*/ 0 w 1754155"/>
                <a:gd name="connsiteY1" fmla="*/ 0 h 1076131"/>
                <a:gd name="connsiteX2" fmla="*/ 0 w 1754155"/>
                <a:gd name="connsiteY2" fmla="*/ 1069910 h 1076131"/>
                <a:gd name="connsiteX3" fmla="*/ 559837 w 1754155"/>
                <a:gd name="connsiteY3" fmla="*/ 1069910 h 1076131"/>
                <a:gd name="connsiteX4" fmla="*/ 1026367 w 1754155"/>
                <a:gd name="connsiteY4" fmla="*/ 603380 h 1076131"/>
                <a:gd name="connsiteX5" fmla="*/ 1499118 w 1754155"/>
                <a:gd name="connsiteY5" fmla="*/ 1076131 h 1076131"/>
                <a:gd name="connsiteX6" fmla="*/ 1754155 w 1754155"/>
                <a:gd name="connsiteY6" fmla="*/ 1076131 h 1076131"/>
                <a:gd name="connsiteX7" fmla="*/ 1747934 w 1754155"/>
                <a:gd name="connsiteY7" fmla="*/ 0 h 10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4155" h="1076131">
                  <a:moveTo>
                    <a:pt x="1747934" y="0"/>
                  </a:moveTo>
                  <a:lnTo>
                    <a:pt x="0" y="0"/>
                  </a:lnTo>
                  <a:lnTo>
                    <a:pt x="0" y="1069910"/>
                  </a:lnTo>
                  <a:lnTo>
                    <a:pt x="559837" y="1069910"/>
                  </a:lnTo>
                  <a:lnTo>
                    <a:pt x="1026367" y="603380"/>
                  </a:lnTo>
                  <a:lnTo>
                    <a:pt x="1499118" y="1076131"/>
                  </a:lnTo>
                  <a:lnTo>
                    <a:pt x="1754155" y="1076131"/>
                  </a:lnTo>
                  <a:cubicBezTo>
                    <a:pt x="1752081" y="717421"/>
                    <a:pt x="1750008" y="358710"/>
                    <a:pt x="174793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573953" y="32198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33" idx="6"/>
            </p:cNvCxnSpPr>
            <p:nvPr/>
          </p:nvCxnSpPr>
          <p:spPr>
            <a:xfrm flipV="1">
              <a:off x="1619672" y="3242681"/>
              <a:ext cx="1599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6670442" y="1265076"/>
            <a:ext cx="2150030" cy="1125894"/>
            <a:chOff x="3502090" y="2581469"/>
            <a:chExt cx="2150030" cy="1125894"/>
          </a:xfrm>
        </p:grpSpPr>
        <p:sp>
          <p:nvSpPr>
            <p:cNvPr id="13" name="자유형 12"/>
            <p:cNvSpPr/>
            <p:nvPr/>
          </p:nvSpPr>
          <p:spPr>
            <a:xfrm>
              <a:off x="3502090" y="2581469"/>
              <a:ext cx="1561322" cy="1125894"/>
            </a:xfrm>
            <a:custGeom>
              <a:avLst/>
              <a:gdLst>
                <a:gd name="connsiteX0" fmla="*/ 0 w 1561322"/>
                <a:gd name="connsiteY0" fmla="*/ 31102 h 1125894"/>
                <a:gd name="connsiteX1" fmla="*/ 0 w 1561322"/>
                <a:gd name="connsiteY1" fmla="*/ 1125894 h 1125894"/>
                <a:gd name="connsiteX2" fmla="*/ 1026367 w 1561322"/>
                <a:gd name="connsiteY2" fmla="*/ 1125894 h 1125894"/>
                <a:gd name="connsiteX3" fmla="*/ 1561322 w 1561322"/>
                <a:gd name="connsiteY3" fmla="*/ 590939 h 1125894"/>
                <a:gd name="connsiteX4" fmla="*/ 970383 w 1561322"/>
                <a:gd name="connsiteY4" fmla="*/ 0 h 1125894"/>
                <a:gd name="connsiteX5" fmla="*/ 0 w 1561322"/>
                <a:gd name="connsiteY5" fmla="*/ 31102 h 112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1322" h="1125894">
                  <a:moveTo>
                    <a:pt x="0" y="31102"/>
                  </a:moveTo>
                  <a:lnTo>
                    <a:pt x="0" y="1125894"/>
                  </a:lnTo>
                  <a:lnTo>
                    <a:pt x="1026367" y="1125894"/>
                  </a:lnTo>
                  <a:lnTo>
                    <a:pt x="1561322" y="590939"/>
                  </a:lnTo>
                  <a:lnTo>
                    <a:pt x="970383" y="0"/>
                  </a:lnTo>
                  <a:lnTo>
                    <a:pt x="0" y="3110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007001" y="314781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>
              <a:stCxn id="35" idx="6"/>
            </p:cNvCxnSpPr>
            <p:nvPr/>
          </p:nvCxnSpPr>
          <p:spPr>
            <a:xfrm flipV="1">
              <a:off x="4052720" y="3170673"/>
              <a:ext cx="1599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4007001" y="2917271"/>
            <a:ext cx="2016224" cy="1125894"/>
            <a:chOff x="5940152" y="2349506"/>
            <a:chExt cx="2016224" cy="1125894"/>
          </a:xfrm>
        </p:grpSpPr>
        <p:sp>
          <p:nvSpPr>
            <p:cNvPr id="16" name="자유형 15"/>
            <p:cNvSpPr/>
            <p:nvPr/>
          </p:nvSpPr>
          <p:spPr>
            <a:xfrm>
              <a:off x="5940152" y="2349506"/>
              <a:ext cx="1374711" cy="1125894"/>
            </a:xfrm>
            <a:custGeom>
              <a:avLst/>
              <a:gdLst>
                <a:gd name="connsiteX0" fmla="*/ 0 w 1374711"/>
                <a:gd name="connsiteY0" fmla="*/ 12441 h 1125894"/>
                <a:gd name="connsiteX1" fmla="*/ 0 w 1374711"/>
                <a:gd name="connsiteY1" fmla="*/ 1125894 h 1125894"/>
                <a:gd name="connsiteX2" fmla="*/ 752670 w 1374711"/>
                <a:gd name="connsiteY2" fmla="*/ 1125894 h 1125894"/>
                <a:gd name="connsiteX3" fmla="*/ 752670 w 1374711"/>
                <a:gd name="connsiteY3" fmla="*/ 566057 h 1125894"/>
                <a:gd name="connsiteX4" fmla="*/ 1374711 w 1374711"/>
                <a:gd name="connsiteY4" fmla="*/ 566057 h 1125894"/>
                <a:gd name="connsiteX5" fmla="*/ 1374711 w 1374711"/>
                <a:gd name="connsiteY5" fmla="*/ 0 h 1125894"/>
                <a:gd name="connsiteX6" fmla="*/ 0 w 1374711"/>
                <a:gd name="connsiteY6" fmla="*/ 12441 h 112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4711" h="1125894">
                  <a:moveTo>
                    <a:pt x="0" y="12441"/>
                  </a:moveTo>
                  <a:lnTo>
                    <a:pt x="0" y="1125894"/>
                  </a:lnTo>
                  <a:lnTo>
                    <a:pt x="752670" y="1125894"/>
                  </a:lnTo>
                  <a:lnTo>
                    <a:pt x="752670" y="566057"/>
                  </a:lnTo>
                  <a:lnTo>
                    <a:pt x="1374711" y="566057"/>
                  </a:lnTo>
                  <a:lnTo>
                    <a:pt x="1374711" y="0"/>
                  </a:lnTo>
                  <a:lnTo>
                    <a:pt x="0" y="12441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311257" y="289229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화살표 연결선 40"/>
            <p:cNvCxnSpPr>
              <a:stCxn id="40" idx="6"/>
            </p:cNvCxnSpPr>
            <p:nvPr/>
          </p:nvCxnSpPr>
          <p:spPr>
            <a:xfrm flipV="1">
              <a:off x="6356976" y="2915150"/>
              <a:ext cx="1599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6689012" y="2933143"/>
            <a:ext cx="1843428" cy="1150775"/>
            <a:chOff x="4733731" y="3837992"/>
            <a:chExt cx="1843428" cy="1150775"/>
          </a:xfrm>
        </p:grpSpPr>
        <p:sp>
          <p:nvSpPr>
            <p:cNvPr id="37" name="자유형 36"/>
            <p:cNvSpPr/>
            <p:nvPr/>
          </p:nvSpPr>
          <p:spPr>
            <a:xfrm>
              <a:off x="4733731" y="3837992"/>
              <a:ext cx="1362269" cy="1150775"/>
            </a:xfrm>
            <a:custGeom>
              <a:avLst/>
              <a:gdLst>
                <a:gd name="connsiteX0" fmla="*/ 0 w 1362269"/>
                <a:gd name="connsiteY0" fmla="*/ 6220 h 1150775"/>
                <a:gd name="connsiteX1" fmla="*/ 0 w 1362269"/>
                <a:gd name="connsiteY1" fmla="*/ 1150775 h 1150775"/>
                <a:gd name="connsiteX2" fmla="*/ 528734 w 1362269"/>
                <a:gd name="connsiteY2" fmla="*/ 1150775 h 1150775"/>
                <a:gd name="connsiteX3" fmla="*/ 528734 w 1362269"/>
                <a:gd name="connsiteY3" fmla="*/ 646922 h 1150775"/>
                <a:gd name="connsiteX4" fmla="*/ 939281 w 1362269"/>
                <a:gd name="connsiteY4" fmla="*/ 646922 h 1150775"/>
                <a:gd name="connsiteX5" fmla="*/ 939281 w 1362269"/>
                <a:gd name="connsiteY5" fmla="*/ 1132114 h 1150775"/>
                <a:gd name="connsiteX6" fmla="*/ 1362269 w 1362269"/>
                <a:gd name="connsiteY6" fmla="*/ 1132114 h 1150775"/>
                <a:gd name="connsiteX7" fmla="*/ 1362269 w 1362269"/>
                <a:gd name="connsiteY7" fmla="*/ 0 h 1150775"/>
                <a:gd name="connsiteX8" fmla="*/ 0 w 1362269"/>
                <a:gd name="connsiteY8" fmla="*/ 6220 h 11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269" h="1150775">
                  <a:moveTo>
                    <a:pt x="0" y="6220"/>
                  </a:moveTo>
                  <a:lnTo>
                    <a:pt x="0" y="1150775"/>
                  </a:lnTo>
                  <a:lnTo>
                    <a:pt x="528734" y="1150775"/>
                  </a:lnTo>
                  <a:lnTo>
                    <a:pt x="528734" y="646922"/>
                  </a:lnTo>
                  <a:lnTo>
                    <a:pt x="939281" y="646922"/>
                  </a:lnTo>
                  <a:lnTo>
                    <a:pt x="939281" y="1132114"/>
                  </a:lnTo>
                  <a:lnTo>
                    <a:pt x="1362269" y="1132114"/>
                  </a:lnTo>
                  <a:lnTo>
                    <a:pt x="1362269" y="0"/>
                  </a:lnTo>
                  <a:lnTo>
                    <a:pt x="0" y="622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932040" y="44640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/>
            <p:cNvCxnSpPr>
              <a:stCxn id="46" idx="6"/>
            </p:cNvCxnSpPr>
            <p:nvPr/>
          </p:nvCxnSpPr>
          <p:spPr>
            <a:xfrm flipV="1">
              <a:off x="4977759" y="4486886"/>
              <a:ext cx="1599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6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한 쪽 끝이 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반직선을 다각형 밖에 있는 것이 확실한 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Q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잡아 선분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 생각할 수 있다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20" name="직사각형 19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점의 위치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1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755576" y="2283718"/>
            <a:ext cx="3405366" cy="2304256"/>
            <a:chOff x="755576" y="2283718"/>
            <a:chExt cx="3405366" cy="2304256"/>
          </a:xfrm>
        </p:grpSpPr>
        <p:sp>
          <p:nvSpPr>
            <p:cNvPr id="68" name="자유형 67"/>
            <p:cNvSpPr/>
            <p:nvPr/>
          </p:nvSpPr>
          <p:spPr>
            <a:xfrm>
              <a:off x="755576" y="2283718"/>
              <a:ext cx="3284375" cy="2295331"/>
            </a:xfrm>
            <a:custGeom>
              <a:avLst/>
              <a:gdLst>
                <a:gd name="connsiteX0" fmla="*/ 0 w 3284375"/>
                <a:gd name="connsiteY0" fmla="*/ 1480458 h 2295331"/>
                <a:gd name="connsiteX1" fmla="*/ 1897224 w 3284375"/>
                <a:gd name="connsiteY1" fmla="*/ 2295331 h 2295331"/>
                <a:gd name="connsiteX2" fmla="*/ 3284375 w 3284375"/>
                <a:gd name="connsiteY2" fmla="*/ 1430694 h 2295331"/>
                <a:gd name="connsiteX3" fmla="*/ 1592424 w 3284375"/>
                <a:gd name="connsiteY3" fmla="*/ 1113453 h 2295331"/>
                <a:gd name="connsiteX4" fmla="*/ 3060441 w 3284375"/>
                <a:gd name="connsiteY4" fmla="*/ 746449 h 2295331"/>
                <a:gd name="connsiteX5" fmla="*/ 1704392 w 3284375"/>
                <a:gd name="connsiteY5" fmla="*/ 0 h 2295331"/>
                <a:gd name="connsiteX6" fmla="*/ 0 w 3284375"/>
                <a:gd name="connsiteY6" fmla="*/ 1480458 h 229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4375" h="2295331">
                  <a:moveTo>
                    <a:pt x="0" y="1480458"/>
                  </a:moveTo>
                  <a:lnTo>
                    <a:pt x="1897224" y="2295331"/>
                  </a:lnTo>
                  <a:lnTo>
                    <a:pt x="3284375" y="1430694"/>
                  </a:lnTo>
                  <a:lnTo>
                    <a:pt x="1592424" y="1113453"/>
                  </a:lnTo>
                  <a:lnTo>
                    <a:pt x="3060441" y="746449"/>
                  </a:lnTo>
                  <a:lnTo>
                    <a:pt x="1704392" y="0"/>
                  </a:lnTo>
                  <a:lnTo>
                    <a:pt x="0" y="1480458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2608108" y="28428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05000" y="263309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955028" y="45422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5743" y="434175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" name="직선 연결선 4"/>
            <p:cNvCxnSpPr>
              <a:stCxn id="69" idx="5"/>
              <a:endCxn id="17" idx="1"/>
            </p:cNvCxnSpPr>
            <p:nvPr/>
          </p:nvCxnSpPr>
          <p:spPr>
            <a:xfrm>
              <a:off x="2647132" y="2881920"/>
              <a:ext cx="1314591" cy="166703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4816017" y="2283718"/>
            <a:ext cx="3484336" cy="2295331"/>
            <a:chOff x="4816017" y="2283718"/>
            <a:chExt cx="3484336" cy="2295331"/>
          </a:xfrm>
        </p:grpSpPr>
        <p:sp>
          <p:nvSpPr>
            <p:cNvPr id="81" name="자유형 80"/>
            <p:cNvSpPr/>
            <p:nvPr/>
          </p:nvSpPr>
          <p:spPr>
            <a:xfrm>
              <a:off x="4816017" y="2283718"/>
              <a:ext cx="3284375" cy="2295331"/>
            </a:xfrm>
            <a:custGeom>
              <a:avLst/>
              <a:gdLst>
                <a:gd name="connsiteX0" fmla="*/ 0 w 3284375"/>
                <a:gd name="connsiteY0" fmla="*/ 1480458 h 2295331"/>
                <a:gd name="connsiteX1" fmla="*/ 1897224 w 3284375"/>
                <a:gd name="connsiteY1" fmla="*/ 2295331 h 2295331"/>
                <a:gd name="connsiteX2" fmla="*/ 3284375 w 3284375"/>
                <a:gd name="connsiteY2" fmla="*/ 1430694 h 2295331"/>
                <a:gd name="connsiteX3" fmla="*/ 1592424 w 3284375"/>
                <a:gd name="connsiteY3" fmla="*/ 1113453 h 2295331"/>
                <a:gd name="connsiteX4" fmla="*/ 3060441 w 3284375"/>
                <a:gd name="connsiteY4" fmla="*/ 746449 h 2295331"/>
                <a:gd name="connsiteX5" fmla="*/ 1704392 w 3284375"/>
                <a:gd name="connsiteY5" fmla="*/ 0 h 2295331"/>
                <a:gd name="connsiteX6" fmla="*/ 0 w 3284375"/>
                <a:gd name="connsiteY6" fmla="*/ 1480458 h 229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4375" h="2295331">
                  <a:moveTo>
                    <a:pt x="0" y="1480458"/>
                  </a:moveTo>
                  <a:lnTo>
                    <a:pt x="1897224" y="2295331"/>
                  </a:lnTo>
                  <a:lnTo>
                    <a:pt x="3284375" y="1430694"/>
                  </a:lnTo>
                  <a:lnTo>
                    <a:pt x="1592424" y="1113453"/>
                  </a:lnTo>
                  <a:lnTo>
                    <a:pt x="3060441" y="746449"/>
                  </a:lnTo>
                  <a:lnTo>
                    <a:pt x="1704392" y="0"/>
                  </a:lnTo>
                  <a:lnTo>
                    <a:pt x="0" y="1480458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5716054" y="270954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12946" y="249974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087952" y="40714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stCxn id="82" idx="5"/>
              <a:endCxn id="24" idx="1"/>
            </p:cNvCxnSpPr>
            <p:nvPr/>
          </p:nvCxnSpPr>
          <p:spPr>
            <a:xfrm>
              <a:off x="5755078" y="2748570"/>
              <a:ext cx="2339569" cy="132960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045154" y="386777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한 쪽 끝이 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 반직선을 다각형 밖에 있는 것이 확실한 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Q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잡아 선분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라 생각할 수 있다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정점과 선분을 지나지 않는 반직선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선분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만들기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주어지는 다각형의 점들은 정수 좌표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675376" lvl="1" indent="-285750">
                  <a:buFont typeface="Arial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Q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의 좌표를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9</m:t>
                        </m:r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+1,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이라 하자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buFont typeface="Arial" charset="0"/>
                  <a:buChar char="•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Q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는 다각형 밖에 있는 것이 확실하다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입력 가능한 좌표 범위 밖이다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32526" lvl="1" indent="-342900">
                  <a:buFont typeface="+mj-lt"/>
                  <a:buAutoNum type="arabicPeriod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선분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는 점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P, Q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제외하고 사이에 정수 좌표를 가지는 점을 지나지 않는다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1065002" lvl="2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즉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다각형이 어떻게 주어지든 절대 다각형의 정점과 선분을 지나지 않는다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20" name="직사각형 19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점의 위치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1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611560" y="3561202"/>
            <a:ext cx="8080782" cy="851656"/>
            <a:chOff x="611560" y="3160254"/>
            <a:chExt cx="8080782" cy="851656"/>
          </a:xfrm>
        </p:grpSpPr>
        <p:grpSp>
          <p:nvGrpSpPr>
            <p:cNvPr id="16" name="그룹 15"/>
            <p:cNvGrpSpPr/>
            <p:nvPr/>
          </p:nvGrpSpPr>
          <p:grpSpPr>
            <a:xfrm>
              <a:off x="899592" y="3388718"/>
              <a:ext cx="7250692" cy="407168"/>
              <a:chOff x="943544" y="3388718"/>
              <a:chExt cx="7250692" cy="40716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737" y="3417186"/>
                <a:ext cx="7205663" cy="371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타원 12"/>
              <p:cNvSpPr/>
              <p:nvPr/>
            </p:nvSpPr>
            <p:spPr>
              <a:xfrm>
                <a:off x="943544" y="3745582"/>
                <a:ext cx="50304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143932" y="3388718"/>
                <a:ext cx="50304" cy="5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/>
              <p:cNvCxnSpPr>
                <a:stCxn id="13" idx="7"/>
                <a:endCxn id="33" idx="3"/>
              </p:cNvCxnSpPr>
              <p:nvPr/>
            </p:nvCxnSpPr>
            <p:spPr>
              <a:xfrm flipV="1">
                <a:off x="986481" y="3431655"/>
                <a:ext cx="7164818" cy="32129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11560" y="3753506"/>
                  <a:ext cx="623376" cy="258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753506"/>
                  <a:ext cx="623376" cy="25840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542988" y="3160254"/>
                  <a:ext cx="1149354" cy="261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/>
                              </a:rPr>
                              <m:t>9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/>
                          </a:rPr>
                          <m:t>+1, 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/>
                          </a:rPr>
                          <m:t>+1)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988" y="3160254"/>
                  <a:ext cx="1149354" cy="2614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61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cw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(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 점의 위치 관계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675376" lvl="1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sgn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∈{−1, 0, 1}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두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𝑎𝑏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𝑎𝑐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의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외적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𝑎𝑏</m:t>
                        </m:r>
                      </m:e>
                    </m:acc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𝑎𝑐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z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성분의 부호를 의미함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20" name="직사각형 19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점의 위치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1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그룹 66"/>
          <p:cNvGrpSpPr/>
          <p:nvPr/>
        </p:nvGrpSpPr>
        <p:grpSpPr>
          <a:xfrm>
            <a:off x="943132" y="2067694"/>
            <a:ext cx="7589308" cy="2277445"/>
            <a:chOff x="943132" y="2067694"/>
            <a:chExt cx="7589308" cy="2277445"/>
          </a:xfrm>
        </p:grpSpPr>
        <p:grpSp>
          <p:nvGrpSpPr>
            <p:cNvPr id="63" name="그룹 62"/>
            <p:cNvGrpSpPr/>
            <p:nvPr/>
          </p:nvGrpSpPr>
          <p:grpSpPr>
            <a:xfrm>
              <a:off x="943132" y="2323720"/>
              <a:ext cx="2409311" cy="2010910"/>
              <a:chOff x="899592" y="1856984"/>
              <a:chExt cx="2409311" cy="2010910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99592" y="1856984"/>
                <a:ext cx="2409311" cy="1814631"/>
                <a:chOff x="1269674" y="1856984"/>
                <a:chExt cx="2409311" cy="1814631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1333369" y="3278013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2267744" y="211176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3275856" y="3016750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" name="직선 화살표 연결선 25"/>
                <p:cNvCxnSpPr>
                  <a:stCxn id="22" idx="7"/>
                  <a:endCxn id="23" idx="3"/>
                </p:cNvCxnSpPr>
                <p:nvPr/>
              </p:nvCxnSpPr>
              <p:spPr>
                <a:xfrm flipV="1">
                  <a:off x="1456294" y="2234689"/>
                  <a:ext cx="832541" cy="1064415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1269674" y="33638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</a:t>
                  </a:r>
                  <a:endParaRPr lang="ko-KR" altLang="en-US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204049" y="1856984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b</a:t>
                  </a:r>
                  <a:endParaRPr lang="ko-KR" altLang="en-US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394933" y="2934869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ko-KR" altLang="en-US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cxnSp>
              <p:nvCxnSpPr>
                <p:cNvPr id="30" name="구부러진 연결선 29"/>
                <p:cNvCxnSpPr>
                  <a:stCxn id="23" idx="6"/>
                  <a:endCxn id="24" idx="0"/>
                </p:cNvCxnSpPr>
                <p:nvPr/>
              </p:nvCxnSpPr>
              <p:spPr>
                <a:xfrm>
                  <a:off x="2411760" y="2183772"/>
                  <a:ext cx="936104" cy="832978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1187624" y="3613978"/>
                <a:ext cx="174599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(</a:t>
                </a:r>
                <a:r>
                  <a:rPr lang="ko-KR" altLang="en-US" sz="1050" dirty="0" smtClean="0"/>
                  <a:t>경우 </a:t>
                </a:r>
                <a:r>
                  <a:rPr lang="en-US" altLang="ko-KR" sz="1050" dirty="0" smtClean="0"/>
                  <a:t>1) </a:t>
                </a:r>
                <a:r>
                  <a:rPr lang="ko-KR" altLang="en-US" sz="1050" dirty="0" smtClean="0"/>
                  <a:t>시계 방향인 경우</a:t>
                </a:r>
                <a:endParaRPr lang="ko-KR" altLang="en-US" sz="1050" dirty="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3699468" y="2446394"/>
              <a:ext cx="1880644" cy="1898745"/>
              <a:chOff x="3699468" y="2007041"/>
              <a:chExt cx="1880644" cy="1898745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3923928" y="2007041"/>
                <a:ext cx="1512168" cy="1716837"/>
                <a:chOff x="4427984" y="1759917"/>
                <a:chExt cx="1512168" cy="1716837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4847685" y="311671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5659135" y="2229011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4644230" y="1967748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4" name="직선 화살표 연결선 33"/>
                <p:cNvCxnSpPr>
                  <a:stCxn id="31" idx="7"/>
                  <a:endCxn id="32" idx="3"/>
                </p:cNvCxnSpPr>
                <p:nvPr/>
              </p:nvCxnSpPr>
              <p:spPr>
                <a:xfrm flipV="1">
                  <a:off x="4970610" y="2351936"/>
                  <a:ext cx="709616" cy="785869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4769142" y="3168977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</a:t>
                  </a:r>
                  <a:endParaRPr lang="ko-KR" altLang="en-US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656100" y="19759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b</a:t>
                  </a:r>
                  <a:endParaRPr lang="ko-KR" altLang="en-US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427984" y="1759917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ko-KR" altLang="en-US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cxnSp>
              <p:nvCxnSpPr>
                <p:cNvPr id="38" name="구부러진 연결선 37"/>
                <p:cNvCxnSpPr>
                  <a:stCxn id="32" idx="1"/>
                  <a:endCxn id="33" idx="7"/>
                </p:cNvCxnSpPr>
                <p:nvPr/>
              </p:nvCxnSpPr>
              <p:spPr>
                <a:xfrm rot="16200000" flipV="1">
                  <a:off x="5093060" y="1662935"/>
                  <a:ext cx="261263" cy="913071"/>
                </a:xfrm>
                <a:prstGeom prst="curvedConnector3">
                  <a:avLst>
                    <a:gd name="adj1" fmla="val 136049"/>
                  </a:avLst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/>
              <p:cNvSpPr txBox="1"/>
              <p:nvPr/>
            </p:nvSpPr>
            <p:spPr>
              <a:xfrm>
                <a:off x="3699468" y="3651870"/>
                <a:ext cx="188064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(</a:t>
                </a:r>
                <a:r>
                  <a:rPr lang="ko-KR" altLang="en-US" sz="1050" dirty="0" smtClean="0"/>
                  <a:t>경우 </a:t>
                </a:r>
                <a:r>
                  <a:rPr lang="en-US" altLang="ko-KR" sz="1050" dirty="0"/>
                  <a:t>2</a:t>
                </a:r>
                <a:r>
                  <a:rPr lang="en-US" altLang="ko-KR" sz="1050" dirty="0" smtClean="0"/>
                  <a:t>) </a:t>
                </a:r>
                <a:r>
                  <a:rPr lang="ko-KR" altLang="en-US" sz="1050" dirty="0" err="1" smtClean="0"/>
                  <a:t>반시계</a:t>
                </a:r>
                <a:r>
                  <a:rPr lang="ko-KR" altLang="en-US" sz="1050" dirty="0" smtClean="0"/>
                  <a:t> 방향인 경우</a:t>
                </a:r>
                <a:endParaRPr lang="ko-KR" altLang="en-US" sz="1050" dirty="0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968917" y="2067694"/>
              <a:ext cx="2563523" cy="2276782"/>
              <a:chOff x="5908427" y="1635646"/>
              <a:chExt cx="2563523" cy="2276782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6300192" y="1635646"/>
                <a:ext cx="1606580" cy="2051826"/>
                <a:chOff x="6530740" y="1738754"/>
                <a:chExt cx="1606580" cy="2051826"/>
              </a:xfrm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6609283" y="340258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7420733" y="2542837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/>
                <p:cNvSpPr/>
                <p:nvPr/>
              </p:nvSpPr>
              <p:spPr>
                <a:xfrm>
                  <a:off x="7917996" y="1983234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4" name="직선 화살표 연결선 53"/>
                <p:cNvCxnSpPr>
                  <a:stCxn id="51" idx="7"/>
                  <a:endCxn id="52" idx="3"/>
                </p:cNvCxnSpPr>
                <p:nvPr/>
              </p:nvCxnSpPr>
              <p:spPr>
                <a:xfrm flipV="1">
                  <a:off x="6732208" y="2665762"/>
                  <a:ext cx="709616" cy="757913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6530740" y="348280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</a:t>
                  </a:r>
                  <a:endParaRPr lang="ko-KR" altLang="en-US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7417698" y="2289767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b</a:t>
                  </a:r>
                  <a:endParaRPr lang="ko-KR" altLang="en-US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7853268" y="1738754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ko-KR" altLang="en-US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5908427" y="3658512"/>
                <a:ext cx="25635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(</a:t>
                </a:r>
                <a:r>
                  <a:rPr lang="ko-KR" altLang="en-US" sz="1050" dirty="0" smtClean="0"/>
                  <a:t>경우 </a:t>
                </a:r>
                <a:r>
                  <a:rPr lang="en-US" altLang="ko-KR" sz="1050" dirty="0" smtClean="0"/>
                  <a:t>3) </a:t>
                </a:r>
                <a:r>
                  <a:rPr lang="ko-KR" altLang="en-US" sz="1050" dirty="0" smtClean="0"/>
                  <a:t>세 점이 일직선 상에 있는 경우</a:t>
                </a:r>
                <a:endParaRPr lang="ko-KR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99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선분 교차 판별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𝑎𝑏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𝑐𝑑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가 교차한다 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=−1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ccw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=−1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5606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20" name="직사각형 19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점의 위치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1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/>
          <p:cNvGrpSpPr/>
          <p:nvPr/>
        </p:nvGrpSpPr>
        <p:grpSpPr>
          <a:xfrm>
            <a:off x="683568" y="2067694"/>
            <a:ext cx="7733324" cy="2304256"/>
            <a:chOff x="943132" y="1995686"/>
            <a:chExt cx="7733324" cy="2304256"/>
          </a:xfrm>
        </p:grpSpPr>
        <p:grpSp>
          <p:nvGrpSpPr>
            <p:cNvPr id="6" name="그룹 5"/>
            <p:cNvGrpSpPr/>
            <p:nvPr/>
          </p:nvGrpSpPr>
          <p:grpSpPr>
            <a:xfrm>
              <a:off x="943132" y="2323720"/>
              <a:ext cx="1616976" cy="1976222"/>
              <a:chOff x="943132" y="2323720"/>
              <a:chExt cx="1616976" cy="1976222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1006827" y="3744749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941202" y="257850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943132" y="383057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77507" y="232372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39752" y="3744749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6056" y="383057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040874" y="278740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64738" y="2530842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3" name="직선 연결선 2"/>
              <p:cNvCxnSpPr>
                <a:stCxn id="91" idx="5"/>
                <a:endCxn id="89" idx="1"/>
              </p:cNvCxnSpPr>
              <p:nvPr/>
            </p:nvCxnSpPr>
            <p:spPr>
              <a:xfrm>
                <a:off x="1163799" y="2910327"/>
                <a:ext cx="1197044" cy="855513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/>
              <p:cNvCxnSpPr>
                <a:stCxn id="81" idx="7"/>
                <a:endCxn id="82" idx="3"/>
              </p:cNvCxnSpPr>
              <p:nvPr/>
            </p:nvCxnSpPr>
            <p:spPr>
              <a:xfrm flipV="1">
                <a:off x="1129752" y="2701425"/>
                <a:ext cx="832541" cy="10644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1155065" y="4046026"/>
                <a:ext cx="104067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교차하는 경우</a:t>
                </a:r>
                <a:endParaRPr lang="ko-KR" altLang="en-US" sz="105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987824" y="1995686"/>
              <a:ext cx="1616976" cy="2304256"/>
              <a:chOff x="3099040" y="1995686"/>
              <a:chExt cx="1616976" cy="2304256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3162735" y="377675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3919595" y="29317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99040" y="386258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855900" y="267701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4495660" y="377675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431964" y="386258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3856048" y="22522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779912" y="199568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03" name="직선 연결선 102"/>
              <p:cNvCxnSpPr>
                <a:stCxn id="101" idx="4"/>
                <a:endCxn id="99" idx="0"/>
              </p:cNvCxnSpPr>
              <p:nvPr/>
            </p:nvCxnSpPr>
            <p:spPr>
              <a:xfrm>
                <a:off x="3928056" y="2396262"/>
                <a:ext cx="639612" cy="1380493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>
                <a:stCxn id="95" idx="7"/>
                <a:endCxn id="96" idx="3"/>
              </p:cNvCxnSpPr>
              <p:nvPr/>
            </p:nvCxnSpPr>
            <p:spPr>
              <a:xfrm flipV="1">
                <a:off x="3285660" y="3054715"/>
                <a:ext cx="655026" cy="7431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3213936" y="4046026"/>
                <a:ext cx="13580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교차하지 않는 경우</a:t>
                </a:r>
                <a:endParaRPr lang="ko-KR" altLang="en-US" sz="105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076056" y="1995686"/>
              <a:ext cx="1616976" cy="2304256"/>
              <a:chOff x="5331288" y="1995686"/>
              <a:chExt cx="1616976" cy="2304256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5394983" y="377675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5931839" y="22504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331288" y="386258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868144" y="199568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6727908" y="377675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664212" y="386258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5872272" y="285978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796136" y="2603222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14" name="직선 연결선 113"/>
              <p:cNvCxnSpPr>
                <a:stCxn id="112" idx="4"/>
                <a:endCxn id="110" idx="0"/>
              </p:cNvCxnSpPr>
              <p:nvPr/>
            </p:nvCxnSpPr>
            <p:spPr>
              <a:xfrm>
                <a:off x="5944280" y="3003798"/>
                <a:ext cx="855636" cy="772957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>
                <a:stCxn id="106" idx="7"/>
                <a:endCxn id="107" idx="3"/>
              </p:cNvCxnSpPr>
              <p:nvPr/>
            </p:nvCxnSpPr>
            <p:spPr>
              <a:xfrm flipV="1">
                <a:off x="5517908" y="2373391"/>
                <a:ext cx="435022" cy="142445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446184" y="4046026"/>
                <a:ext cx="13580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교차하지 않는 경우</a:t>
                </a:r>
                <a:endParaRPr lang="ko-KR" altLang="en-US" sz="1050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7059480" y="2283718"/>
              <a:ext cx="1616976" cy="2016224"/>
              <a:chOff x="7203496" y="2283718"/>
              <a:chExt cx="1616976" cy="2016224"/>
            </a:xfrm>
          </p:grpSpPr>
          <p:sp>
            <p:nvSpPr>
              <p:cNvPr id="117" name="타원 116"/>
              <p:cNvSpPr/>
              <p:nvPr/>
            </p:nvSpPr>
            <p:spPr>
              <a:xfrm>
                <a:off x="7267191" y="377675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7732039" y="253849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203496" y="386258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7668344" y="22837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8600116" y="377675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536420" y="386258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8176528" y="268429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100392" y="242773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25" name="직선 연결선 124"/>
              <p:cNvCxnSpPr>
                <a:stCxn id="123" idx="4"/>
                <a:endCxn id="121" idx="0"/>
              </p:cNvCxnSpPr>
              <p:nvPr/>
            </p:nvCxnSpPr>
            <p:spPr>
              <a:xfrm>
                <a:off x="8248536" y="2828310"/>
                <a:ext cx="423588" cy="948445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>
                <a:stCxn id="117" idx="7"/>
                <a:endCxn id="118" idx="3"/>
              </p:cNvCxnSpPr>
              <p:nvPr/>
            </p:nvCxnSpPr>
            <p:spPr>
              <a:xfrm flipV="1">
                <a:off x="7390116" y="2661423"/>
                <a:ext cx="363014" cy="113642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7318392" y="4046026"/>
                <a:ext cx="13580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교차하지 않는 경우</a:t>
                </a:r>
                <a:endParaRPr lang="ko-KR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78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ccw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(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)*(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- (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)*(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&gt; 0)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1;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k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&lt; 0)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-1;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0;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 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boolean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is_cross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dx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dy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ccw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* 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ccw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dx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dy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&lt; 0 &amp;&amp;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      </a:t>
            </a:r>
            <a:r>
              <a:rPr lang="en-US" altLang="ko-KR" sz="1400" i="1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ccw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cx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dx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dy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* 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ccw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dx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dy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&lt; 0;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점의 위치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592</Words>
  <Application>Microsoft Office PowerPoint</Application>
  <PresentationFormat>화면 슬라이드 쇼(16:9)</PresentationFormat>
  <Paragraphs>117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디자인 사용자 지정</vt:lpstr>
      <vt:lpstr>6月 Pro 대비 문제풀이반 – 9일차</vt:lpstr>
      <vt:lpstr>6月 Pro 대비 문제풀이반 – 9일차</vt:lpstr>
      <vt:lpstr>6月 Pro 대비 문제풀이반 – 9일차</vt:lpstr>
      <vt:lpstr>6月 Pro 대비 문제풀이반 – 9일차</vt:lpstr>
      <vt:lpstr>6月 Pro 대비 문제풀이반 – 9일차</vt:lpstr>
      <vt:lpstr>6月 Pro 대비 문제풀이반 – 9일차</vt:lpstr>
      <vt:lpstr>6月 Pro 대비 문제풀이반 – 9일차</vt:lpstr>
      <vt:lpstr>6月 Pro 대비 문제풀이반 – 9일차</vt:lpstr>
      <vt:lpstr>6月 Pro 대비 문제풀이반 – 9일차</vt:lpstr>
      <vt:lpstr>6月 Pro 대비 문제풀이반 – 9일차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189</cp:revision>
  <cp:lastPrinted>2016-11-29T01:16:43Z</cp:lastPrinted>
  <dcterms:created xsi:type="dcterms:W3CDTF">2016-05-12T02:04:15Z</dcterms:created>
  <dcterms:modified xsi:type="dcterms:W3CDTF">2017-06-22T01:15:18Z</dcterms:modified>
</cp:coreProperties>
</file>