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8" r:id="rId2"/>
    <p:sldId id="303" r:id="rId3"/>
    <p:sldId id="30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04" r:id="rId16"/>
    <p:sldId id="316" r:id="rId17"/>
    <p:sldId id="317" r:id="rId18"/>
    <p:sldId id="318" r:id="rId19"/>
    <p:sldId id="319" r:id="rId20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볼록 껍질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403757"/>
            <a:ext cx="4104456" cy="2400241"/>
            <a:chOff x="2267744" y="2403757"/>
            <a:chExt cx="4104456" cy="240024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3970" y="308309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연결선 36"/>
          <p:cNvCxnSpPr>
            <a:stCxn id="26" idx="5"/>
            <a:endCxn id="23" idx="1"/>
          </p:cNvCxnSpPr>
          <p:nvPr/>
        </p:nvCxnSpPr>
        <p:spPr>
          <a:xfrm>
            <a:off x="7297759" y="2465220"/>
            <a:ext cx="1101210" cy="160526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0242" y="228064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연결선 31"/>
          <p:cNvCxnSpPr>
            <a:stCxn id="26" idx="2"/>
            <a:endCxn id="28" idx="7"/>
          </p:cNvCxnSpPr>
          <p:nvPr/>
        </p:nvCxnSpPr>
        <p:spPr>
          <a:xfrm flipH="1">
            <a:off x="5425551" y="2439761"/>
            <a:ext cx="1810745" cy="6226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61017" y="271576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4088" y="2865733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4" name="직사각형 33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83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403757"/>
            <a:ext cx="4104456" cy="2400241"/>
            <a:chOff x="2267744" y="2403757"/>
            <a:chExt cx="4104456" cy="240024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3970" y="308309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연결선 36"/>
          <p:cNvCxnSpPr>
            <a:stCxn id="26" idx="5"/>
            <a:endCxn id="23" idx="1"/>
          </p:cNvCxnSpPr>
          <p:nvPr/>
        </p:nvCxnSpPr>
        <p:spPr>
          <a:xfrm>
            <a:off x="7297759" y="2465220"/>
            <a:ext cx="1101210" cy="160526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0242" y="228064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연결선 31"/>
          <p:cNvCxnSpPr>
            <a:stCxn id="26" idx="2"/>
            <a:endCxn id="28" idx="7"/>
          </p:cNvCxnSpPr>
          <p:nvPr/>
        </p:nvCxnSpPr>
        <p:spPr>
          <a:xfrm flipH="1">
            <a:off x="5425551" y="2439761"/>
            <a:ext cx="1810745" cy="6226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61017" y="271576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4088" y="2865733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 32"/>
          <p:cNvCxnSpPr>
            <a:stCxn id="30" idx="1"/>
            <a:endCxn id="28" idx="3"/>
          </p:cNvCxnSpPr>
          <p:nvPr/>
        </p:nvCxnSpPr>
        <p:spPr>
          <a:xfrm flipH="1" flipV="1">
            <a:off x="5374633" y="3113292"/>
            <a:ext cx="281812" cy="8873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9287" y="38052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5" name="직사각형 3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75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403757"/>
            <a:ext cx="4104456" cy="2400241"/>
            <a:chOff x="2267744" y="2403757"/>
            <a:chExt cx="4104456" cy="240024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3970" y="308309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연결선 36"/>
          <p:cNvCxnSpPr>
            <a:stCxn id="26" idx="5"/>
            <a:endCxn id="23" idx="1"/>
          </p:cNvCxnSpPr>
          <p:nvPr/>
        </p:nvCxnSpPr>
        <p:spPr>
          <a:xfrm>
            <a:off x="7297759" y="2465220"/>
            <a:ext cx="1101210" cy="160526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0242" y="228064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연결선 31"/>
          <p:cNvCxnSpPr>
            <a:stCxn id="26" idx="2"/>
            <a:endCxn id="28" idx="7"/>
          </p:cNvCxnSpPr>
          <p:nvPr/>
        </p:nvCxnSpPr>
        <p:spPr>
          <a:xfrm flipH="1">
            <a:off x="5425551" y="2439761"/>
            <a:ext cx="1810745" cy="6226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61017" y="271576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4088" y="2865733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 32"/>
          <p:cNvCxnSpPr>
            <a:stCxn id="31" idx="0"/>
            <a:endCxn id="28" idx="3"/>
          </p:cNvCxnSpPr>
          <p:nvPr/>
        </p:nvCxnSpPr>
        <p:spPr>
          <a:xfrm flipV="1">
            <a:off x="4896036" y="3113292"/>
            <a:ext cx="478597" cy="58660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9287" y="38052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3170" y="3503599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5" name="직사각형 3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05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403757"/>
            <a:ext cx="4104456" cy="2191340"/>
            <a:chOff x="2267744" y="2403757"/>
            <a:chExt cx="4104456" cy="219134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3970" y="308309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연결선 36"/>
          <p:cNvCxnSpPr>
            <a:stCxn id="26" idx="5"/>
            <a:endCxn id="23" idx="1"/>
          </p:cNvCxnSpPr>
          <p:nvPr/>
        </p:nvCxnSpPr>
        <p:spPr>
          <a:xfrm>
            <a:off x="7297759" y="2465220"/>
            <a:ext cx="1101210" cy="160526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0242" y="228064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연결선 31"/>
          <p:cNvCxnSpPr>
            <a:stCxn id="26" idx="2"/>
            <a:endCxn id="28" idx="7"/>
          </p:cNvCxnSpPr>
          <p:nvPr/>
        </p:nvCxnSpPr>
        <p:spPr>
          <a:xfrm flipH="1">
            <a:off x="5425551" y="2439761"/>
            <a:ext cx="1810745" cy="6226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61017" y="271576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4088" y="2865733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 32"/>
          <p:cNvCxnSpPr>
            <a:stCxn id="31" idx="0"/>
            <a:endCxn id="28" idx="3"/>
          </p:cNvCxnSpPr>
          <p:nvPr/>
        </p:nvCxnSpPr>
        <p:spPr>
          <a:xfrm flipV="1">
            <a:off x="4896036" y="3113292"/>
            <a:ext cx="478597" cy="58660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9287" y="38052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직선 연결선 33"/>
          <p:cNvCxnSpPr>
            <a:stCxn id="4" idx="2"/>
            <a:endCxn id="31" idx="4"/>
          </p:cNvCxnSpPr>
          <p:nvPr/>
        </p:nvCxnSpPr>
        <p:spPr>
          <a:xfrm flipH="1" flipV="1">
            <a:off x="4896036" y="3771909"/>
            <a:ext cx="2101988" cy="78718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09090" y="4557777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3170" y="3503599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46" name="직사각형 45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68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점들을 각도 순서로 정렬하는 방법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각도를 직접 구하기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비추천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1122152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atan2(y, x)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함수 이용해서 실제 각도를 호도법으로 표현한 실수를 구한다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122152" lvl="2" indent="-34290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구한 값을 이용하여 정렬하기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en-US" altLang="ko-KR" sz="14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cw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이용해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각도 비교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122152" lvl="2" indent="-34290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어떤 두 점에 대해 두 점의 각도를 비교하면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정렬할 수 있다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1122152" lvl="2" indent="-342900">
                  <a:buFont typeface="Arial" panose="020B0604020202020204" pitchFamily="34" charset="0"/>
                  <a:buChar char="•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122152" lvl="2" indent="-34290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5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점의 각도 비교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511778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1, 3, 5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이라면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ko-KR" alt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(5)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511778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1, 3, 5</m:t>
                        </m:r>
                      </m:e>
                    </m:d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이라면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511778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1, 3, 5</m:t>
                        </m:r>
                      </m:e>
                    </m:d>
                    <m: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이라면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/>
                      </a:rPr>
                      <m:t>(5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9" name="직사각형 18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/>
          <p:cNvGrpSpPr/>
          <p:nvPr/>
        </p:nvGrpSpPr>
        <p:grpSpPr>
          <a:xfrm>
            <a:off x="4860032" y="2280646"/>
            <a:ext cx="4104456" cy="2523352"/>
            <a:chOff x="2267744" y="2280646"/>
            <a:chExt cx="4104456" cy="25233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직선 연결선 6"/>
            <p:cNvCxnSpPr>
              <a:stCxn id="4" idx="7"/>
              <a:endCxn id="23" idx="3"/>
            </p:cNvCxnSpPr>
            <p:nvPr/>
          </p:nvCxnSpPr>
          <p:spPr>
            <a:xfrm flipV="1">
              <a:off x="4611215" y="4121404"/>
              <a:ext cx="1339482" cy="412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4" idx="7"/>
              <a:endCxn id="24" idx="3"/>
            </p:cNvCxnSpPr>
            <p:nvPr/>
          </p:nvCxnSpPr>
          <p:spPr>
            <a:xfrm flipV="1">
              <a:off x="4611215" y="3545340"/>
              <a:ext cx="907434" cy="988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stCxn id="4" idx="0"/>
              <a:endCxn id="25" idx="3"/>
            </p:cNvCxnSpPr>
            <p:nvPr/>
          </p:nvCxnSpPr>
          <p:spPr>
            <a:xfrm flipV="1">
              <a:off x="4585756" y="3329316"/>
              <a:ext cx="356829" cy="1193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endCxn id="26" idx="3"/>
            </p:cNvCxnSpPr>
            <p:nvPr/>
          </p:nvCxnSpPr>
          <p:spPr>
            <a:xfrm flipV="1">
              <a:off x="4585756" y="2465220"/>
              <a:ext cx="212813" cy="2057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" idx="0"/>
              <a:endCxn id="27" idx="5"/>
            </p:cNvCxnSpPr>
            <p:nvPr/>
          </p:nvCxnSpPr>
          <p:spPr>
            <a:xfrm flipH="1" flipV="1">
              <a:off x="3913383" y="2969276"/>
              <a:ext cx="672373" cy="1553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" idx="1"/>
              <a:endCxn id="28" idx="5"/>
            </p:cNvCxnSpPr>
            <p:nvPr/>
          </p:nvCxnSpPr>
          <p:spPr>
            <a:xfrm flipH="1" flipV="1">
              <a:off x="2977279" y="3113292"/>
              <a:ext cx="1583018" cy="142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" idx="1"/>
              <a:endCxn id="31" idx="6"/>
            </p:cNvCxnSpPr>
            <p:nvPr/>
          </p:nvCxnSpPr>
          <p:spPr>
            <a:xfrm flipH="1" flipV="1">
              <a:off x="2483768" y="3735905"/>
              <a:ext cx="2076529" cy="797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0152" y="390970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80897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9444" y="3317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25698" y="308309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1970" y="228064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2745" y="271576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6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Point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Point(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algn="just">
              <a:spcAft>
                <a:spcPts val="100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/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)*(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- 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)*(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&gt; 0)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&lt; 0)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-1;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0;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(Point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Point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Point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Point(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25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=2;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++){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Point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43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Arrays.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2,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+1,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Comparator&lt;Point&gt;() {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compare(Point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Point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[1],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!= 0)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))-(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[1].</a:t>
            </a:r>
            <a:r>
              <a:rPr lang="en-US" altLang="ko-KR" sz="1400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3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&lt;Integer&gt;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&lt;&gt;();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(1);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(2);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=3;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++){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.size</a:t>
            </a:r>
            <a:r>
              <a:rPr lang="en-US" altLang="ko-KR" sz="1400" kern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&gt; 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1){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.size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()-2);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.size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()-1);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 &lt;= 0)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.size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()-1);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stk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.size</a:t>
            </a:r>
            <a:r>
              <a:rPr lang="en-US" altLang="ko-KR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ko-KR" altLang="ko-KR" sz="900" kern="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97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</a:rPr>
              <a:t>차원 평면에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점이 주어진다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이들 중 점 몇 개를 골라 볼록 다각형을 만드는데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만들어진 볼록 다각형이 모든 점을 포함하고 있어야 한다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이를 볼록 껍질 혹은 볼록 껍데기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혹은 </a:t>
            </a:r>
            <a:r>
              <a:rPr lang="en-US" altLang="ko-KR" sz="1400" dirty="0" smtClean="0">
                <a:solidFill>
                  <a:prstClr val="black"/>
                </a:solidFill>
              </a:rPr>
              <a:t>Convex Hull</a:t>
            </a:r>
            <a:r>
              <a:rPr lang="ko-KR" altLang="en-US" sz="1400" dirty="0" smtClean="0">
                <a:solidFill>
                  <a:prstClr val="black"/>
                </a:solidFill>
              </a:rPr>
              <a:t>이라 한다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4"/>
          <p:cNvSpPr/>
          <p:nvPr/>
        </p:nvSpPr>
        <p:spPr>
          <a:xfrm>
            <a:off x="539749" y="1275606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주어진 점들 중 </a:t>
            </a:r>
            <a:r>
              <a:rPr lang="en-US" altLang="ko-KR" sz="1400" dirty="0" smtClean="0">
                <a:solidFill>
                  <a:schemeClr val="tx1"/>
                </a:solidFill>
              </a:rPr>
              <a:t>y </a:t>
            </a:r>
            <a:r>
              <a:rPr lang="ko-KR" altLang="en-US" sz="1400" dirty="0" smtClean="0">
                <a:solidFill>
                  <a:schemeClr val="tx1"/>
                </a:solidFill>
              </a:rPr>
              <a:t>좌표가 제일 작은 점을 기준점으로 잡는다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그러한 점이 여러 개일 경우 제일 왼쪽에 있는 점을 잡는다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나머지 </a:t>
            </a:r>
            <a:r>
              <a:rPr lang="en-US" altLang="ko-KR" sz="1400" dirty="0" smtClean="0">
                <a:solidFill>
                  <a:schemeClr val="tx1"/>
                </a:solidFill>
              </a:rPr>
              <a:t>N-1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점들을 기준점과의 각도 순서대로 정렬한다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기준점과 이루는 각도가 같다면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기준점과의 거리가 가까운 순으로 정렬한다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9" name="직사각형 18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/>
          <p:cNvGrpSpPr/>
          <p:nvPr/>
        </p:nvGrpSpPr>
        <p:grpSpPr>
          <a:xfrm>
            <a:off x="4716016" y="2280646"/>
            <a:ext cx="4104456" cy="2523352"/>
            <a:chOff x="2267744" y="2280646"/>
            <a:chExt cx="4104456" cy="25233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직선 연결선 6"/>
            <p:cNvCxnSpPr>
              <a:stCxn id="4" idx="7"/>
              <a:endCxn id="23" idx="3"/>
            </p:cNvCxnSpPr>
            <p:nvPr/>
          </p:nvCxnSpPr>
          <p:spPr>
            <a:xfrm flipV="1">
              <a:off x="4611215" y="4121404"/>
              <a:ext cx="1339482" cy="412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4" idx="7"/>
              <a:endCxn id="24" idx="3"/>
            </p:cNvCxnSpPr>
            <p:nvPr/>
          </p:nvCxnSpPr>
          <p:spPr>
            <a:xfrm flipV="1">
              <a:off x="4611215" y="3545340"/>
              <a:ext cx="907434" cy="988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stCxn id="4" idx="0"/>
              <a:endCxn id="25" idx="3"/>
            </p:cNvCxnSpPr>
            <p:nvPr/>
          </p:nvCxnSpPr>
          <p:spPr>
            <a:xfrm flipV="1">
              <a:off x="4585756" y="3329316"/>
              <a:ext cx="356829" cy="1193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endCxn id="26" idx="3"/>
            </p:cNvCxnSpPr>
            <p:nvPr/>
          </p:nvCxnSpPr>
          <p:spPr>
            <a:xfrm flipV="1">
              <a:off x="4585756" y="2465220"/>
              <a:ext cx="212813" cy="2057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" idx="0"/>
              <a:endCxn id="27" idx="5"/>
            </p:cNvCxnSpPr>
            <p:nvPr/>
          </p:nvCxnSpPr>
          <p:spPr>
            <a:xfrm flipH="1" flipV="1">
              <a:off x="3913383" y="2969276"/>
              <a:ext cx="672373" cy="1553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" idx="1"/>
              <a:endCxn id="28" idx="5"/>
            </p:cNvCxnSpPr>
            <p:nvPr/>
          </p:nvCxnSpPr>
          <p:spPr>
            <a:xfrm flipH="1" flipV="1">
              <a:off x="2977279" y="3113292"/>
              <a:ext cx="1583018" cy="1420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" idx="1"/>
              <a:endCxn id="31" idx="6"/>
            </p:cNvCxnSpPr>
            <p:nvPr/>
          </p:nvCxnSpPr>
          <p:spPr>
            <a:xfrm flipH="1" flipV="1">
              <a:off x="2483768" y="3735905"/>
              <a:ext cx="2076529" cy="797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0152" y="390970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80897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9444" y="3317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25698" y="308309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1970" y="228064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2745" y="271576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280646"/>
            <a:ext cx="4104456" cy="2523352"/>
            <a:chOff x="2267744" y="2280646"/>
            <a:chExt cx="4104456" cy="25233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80897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9444" y="3317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25698" y="308309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1970" y="228064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2745" y="271576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3" name="직사각형 32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63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280646"/>
            <a:ext cx="4104456" cy="2523352"/>
            <a:chOff x="2267744" y="2280646"/>
            <a:chExt cx="4104456" cy="25233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9444" y="3317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25698" y="308309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1970" y="228064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2745" y="271576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연결선 31"/>
          <p:cNvCxnSpPr>
            <a:stCxn id="29" idx="6"/>
            <a:endCxn id="23" idx="1"/>
          </p:cNvCxnSpPr>
          <p:nvPr/>
        </p:nvCxnSpPr>
        <p:spPr>
          <a:xfrm>
            <a:off x="7680784" y="3892361"/>
            <a:ext cx="718185" cy="1781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4" name="직사각형 33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30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280646"/>
            <a:ext cx="4104456" cy="2523352"/>
            <a:chOff x="2267744" y="2280646"/>
            <a:chExt cx="4104456" cy="25233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25698" y="3083095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1970" y="228064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2745" y="271576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 32"/>
          <p:cNvCxnSpPr>
            <a:stCxn id="24" idx="5"/>
            <a:endCxn id="23" idx="1"/>
          </p:cNvCxnSpPr>
          <p:nvPr/>
        </p:nvCxnSpPr>
        <p:spPr>
          <a:xfrm>
            <a:off x="8017839" y="3545340"/>
            <a:ext cx="381130" cy="52514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4" name="직사각형 33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280646"/>
            <a:ext cx="4104456" cy="2523352"/>
            <a:chOff x="2267744" y="2280646"/>
            <a:chExt cx="4104456" cy="25233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1970" y="228064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2745" y="271576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 32"/>
          <p:cNvCxnSpPr>
            <a:stCxn id="24" idx="5"/>
            <a:endCxn id="23" idx="1"/>
          </p:cNvCxnSpPr>
          <p:nvPr/>
        </p:nvCxnSpPr>
        <p:spPr>
          <a:xfrm>
            <a:off x="8017839" y="3545340"/>
            <a:ext cx="381130" cy="52514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직선 연결선 33"/>
          <p:cNvCxnSpPr>
            <a:stCxn id="25" idx="6"/>
            <a:endCxn id="24" idx="2"/>
          </p:cNvCxnSpPr>
          <p:nvPr/>
        </p:nvCxnSpPr>
        <p:spPr>
          <a:xfrm>
            <a:off x="7452320" y="3303857"/>
            <a:ext cx="504056" cy="21602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73970" y="308309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40" name="직사각형 3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3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403757"/>
            <a:ext cx="4104456" cy="2400241"/>
            <a:chOff x="2267744" y="2403757"/>
            <a:chExt cx="4104456" cy="240024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2745" y="271576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altLang="ko-KR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3970" y="308309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연결선 36"/>
          <p:cNvCxnSpPr>
            <a:stCxn id="26" idx="5"/>
            <a:endCxn id="23" idx="1"/>
          </p:cNvCxnSpPr>
          <p:nvPr/>
        </p:nvCxnSpPr>
        <p:spPr>
          <a:xfrm>
            <a:off x="7297759" y="2465220"/>
            <a:ext cx="1101210" cy="160526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0242" y="228064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3" name="직사각형 32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49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스택에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점을 넣는다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점부터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점까지 순서대로 점에 대해 아래와 같이 처리해나간다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현재 처리 중인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맨 꼭대기에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두 번째 위에 있는 정점 번호가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을 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스택의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크기가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될 때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까지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과정을 반복하고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스택에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넣는다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716016" y="2403757"/>
            <a:ext cx="4104456" cy="2400241"/>
            <a:chOff x="2267744" y="2403757"/>
            <a:chExt cx="4104456" cy="240024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267744" y="4563997"/>
              <a:ext cx="41044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940152" y="405994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08104" y="348387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32040" y="326785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88024" y="24037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851920" y="290781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15816" y="305182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411760" y="369990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60818" y="455777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60504" y="385635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628" y="39900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549752" y="4523089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15816" y="286573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1015" y="38052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4898" y="3503599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165436" y="1185546"/>
            <a:ext cx="367004" cy="1530220"/>
          </a:xfrm>
          <a:custGeom>
            <a:avLst/>
            <a:gdLst>
              <a:gd name="connsiteX0" fmla="*/ 0 w 367004"/>
              <a:gd name="connsiteY0" fmla="*/ 0 h 1530220"/>
              <a:gd name="connsiteX1" fmla="*/ 0 w 367004"/>
              <a:gd name="connsiteY1" fmla="*/ 1530220 h 1530220"/>
              <a:gd name="connsiteX2" fmla="*/ 367004 w 367004"/>
              <a:gd name="connsiteY2" fmla="*/ 1530220 h 1530220"/>
              <a:gd name="connsiteX3" fmla="*/ 367004 w 367004"/>
              <a:gd name="connsiteY3" fmla="*/ 12441 h 15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04" h="1530220">
                <a:moveTo>
                  <a:pt x="0" y="0"/>
                </a:moveTo>
                <a:lnTo>
                  <a:pt x="0" y="1530220"/>
                </a:lnTo>
                <a:lnTo>
                  <a:pt x="367004" y="1530220"/>
                </a:lnTo>
                <a:lnTo>
                  <a:pt x="367004" y="124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/>
          <p:cNvCxnSpPr>
            <a:stCxn id="4" idx="7"/>
            <a:endCxn id="23" idx="2"/>
          </p:cNvCxnSpPr>
          <p:nvPr/>
        </p:nvCxnSpPr>
        <p:spPr>
          <a:xfrm flipV="1">
            <a:off x="7059487" y="4095945"/>
            <a:ext cx="1328937" cy="43768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9169" y="379588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73970" y="308309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716" y="331705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연결선 36"/>
          <p:cNvCxnSpPr>
            <a:stCxn id="26" idx="5"/>
            <a:endCxn id="23" idx="1"/>
          </p:cNvCxnSpPr>
          <p:nvPr/>
        </p:nvCxnSpPr>
        <p:spPr>
          <a:xfrm>
            <a:off x="7297759" y="2465220"/>
            <a:ext cx="1101210" cy="160526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8424" y="3909705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0242" y="228064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연결선 31"/>
          <p:cNvCxnSpPr>
            <a:stCxn id="26" idx="2"/>
            <a:endCxn id="27" idx="6"/>
          </p:cNvCxnSpPr>
          <p:nvPr/>
        </p:nvCxnSpPr>
        <p:spPr>
          <a:xfrm flipH="1">
            <a:off x="6372200" y="2439761"/>
            <a:ext cx="864096" cy="50405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61017" y="2715766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34" name="직사각형 33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볼록 껍질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05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798</Words>
  <Application>Microsoft Office PowerPoint</Application>
  <PresentationFormat>화면 슬라이드 쇼(16:9)</PresentationFormat>
  <Paragraphs>327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디자인 사용자 지정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credu</dc:creator>
  <cp:lastModifiedBy>SDS</cp:lastModifiedBy>
  <cp:revision>260</cp:revision>
  <cp:lastPrinted>2016-11-29T01:16:43Z</cp:lastPrinted>
  <dcterms:created xsi:type="dcterms:W3CDTF">2016-05-12T02:04:15Z</dcterms:created>
  <dcterms:modified xsi:type="dcterms:W3CDTF">2017-07-13T02:15:48Z</dcterms:modified>
</cp:coreProperties>
</file>