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8" r:id="rId2"/>
    <p:sldId id="303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06" r:id="rId11"/>
    <p:sldId id="304" r:id="rId12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 varScale="1">
        <p:scale>
          <a:sx n="146" d="100"/>
          <a:sy n="146" d="100"/>
        </p:scale>
        <p:origin x="-684" y="-96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탑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까지의 수가 정확히 한 번만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 </a:t>
            </a:r>
            <a:r>
              <a:rPr lang="ko-KR" altLang="en-US" sz="1400" dirty="0" smtClean="0">
                <a:solidFill>
                  <a:schemeClr val="tx1"/>
                </a:solidFill>
              </a:rPr>
              <a:t>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들어가는 원소의 개수는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</a:t>
            </a:r>
            <a:r>
              <a:rPr lang="en-US" altLang="ko-KR" sz="1400" dirty="0" smtClean="0">
                <a:solidFill>
                  <a:schemeClr val="tx1"/>
                </a:solidFill>
              </a:rPr>
              <a:t>, pop</a:t>
            </a:r>
            <a:r>
              <a:rPr lang="ko-KR" altLang="en-US" sz="1400" dirty="0" smtClean="0">
                <a:solidFill>
                  <a:schemeClr val="tx1"/>
                </a:solidFill>
              </a:rPr>
              <a:t>되는 총 횟수는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크지 않다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때문에 이 알고리즘은 </a:t>
            </a:r>
            <a:r>
              <a:rPr lang="en-US" altLang="ko-KR" sz="1400" dirty="0" smtClean="0">
                <a:solidFill>
                  <a:schemeClr val="tx1"/>
                </a:solidFill>
              </a:rPr>
              <a:t>O(N) 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시간복잡도를 갖는다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10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</a:t>
            </a:r>
            <a:r>
              <a:rPr lang="en-US" altLang="ko-KR" sz="1400" kern="0" dirty="0" err="1">
                <a:solidFill>
                  <a:srgbClr val="3F7F5F"/>
                </a:solidFill>
                <a:latin typeface="Consolas"/>
                <a:cs typeface="Times New Roman"/>
              </a:rPr>
              <a:t>BufferedWriter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u="sng" kern="0" dirty="0" err="1">
                <a:solidFill>
                  <a:srgbClr val="3F7F5F"/>
                </a:solidFill>
                <a:latin typeface="Consolas"/>
                <a:cs typeface="Times New Roman"/>
              </a:rPr>
              <a:t>bw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Stack&lt;Integer&gt;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Stack&lt;Integer&gt;();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.isEmpty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 &amp;&amp;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()]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&lt;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.pop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.isEmpty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 ? 0 :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.write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 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.push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.write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"\n"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9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.flush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9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높이가 서로 다른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탑의 높이가 순서대로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왼쪽으로 레이저 신호를 보낼 때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신호가 가장 먼저 닿는 탑이 신호를 수신한다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즉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신호는 자신보다 왼쪽에 있으면서 높이가 높은 탑 중 가장 오른쪽에 있는 탑이 수신한다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각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탑에 대해 자신이 보낸 신호를 수신하는 탑을 구하는 문제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65515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195937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52854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051720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ko-KR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82211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32442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769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3810355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7472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4682764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altLang="ko-KR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11062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5555173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왼쪽에 있는 탑부터 순서대로 처리한다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탑의 높이가 자신보다 작지 않을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pop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꼭대기에 있는 탑이 자신이 보낸 레이저 신호를 수신한다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스택이</a:t>
            </a:r>
            <a:r>
              <a:rPr lang="ko-KR" altLang="en-US" sz="1400" dirty="0" smtClean="0">
                <a:solidFill>
                  <a:schemeClr val="tx1"/>
                </a:solidFill>
              </a:rPr>
              <a:t> 비어있다면 수신하는 탑이 없음을 의미한다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자기 자신을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스택에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탑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자유형 38"/>
          <p:cNvSpPr/>
          <p:nvPr/>
        </p:nvSpPr>
        <p:spPr>
          <a:xfrm>
            <a:off x="7812360" y="2499742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0248"/>
              </p:ext>
            </p:extLst>
          </p:nvPr>
        </p:nvGraphicFramePr>
        <p:xfrm>
          <a:off x="760050" y="36410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6413765" y="3232746"/>
            <a:ext cx="0" cy="4316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598</Words>
  <Application>Microsoft Office PowerPoint</Application>
  <PresentationFormat>화면 슬라이드 쇼(16:9)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178</cp:revision>
  <cp:lastPrinted>2016-11-29T01:16:43Z</cp:lastPrinted>
  <dcterms:created xsi:type="dcterms:W3CDTF">2016-05-12T02:04:15Z</dcterms:created>
  <dcterms:modified xsi:type="dcterms:W3CDTF">2017-07-06T01:18:08Z</dcterms:modified>
</cp:coreProperties>
</file>