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8" r:id="rId2"/>
    <p:sldId id="303" r:id="rId3"/>
    <p:sldId id="30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04" r:id="rId14"/>
    <p:sldId id="314" r:id="rId15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631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C52B1-A37D-4509-9D45-41B695F1C9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7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C52B1-A37D-4509-9D45-41B695F1C9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6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C52B1-A37D-4509-9D45-41B695F1C9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8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C52B1-A37D-4509-9D45-41B695F1C9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6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C52B1-A37D-4509-9D45-41B695F1C9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0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C52B1-A37D-4509-9D45-41B695F1C9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0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47965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960102" y="347965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018164" y="4844248"/>
            <a:ext cx="1946324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2017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5" r:id="rId4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1714844"/>
            <a:ext cx="6696744" cy="9361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60338" algn="ctr" latinLnBrk="0">
              <a:lnSpc>
                <a:spcPct val="150000"/>
              </a:lnSpc>
            </a:pPr>
            <a:r>
              <a:rPr lang="ko-KR" altLang="en-US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히스토그램에서 가장 큰 직사각형</a:t>
            </a:r>
            <a:endParaRPr lang="en-US" altLang="ko-KR" sz="30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795652" y="3919879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59367" y="423460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1809000" y="4254630"/>
            <a:ext cx="55524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694117" y="318118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6055" y="278210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470989" y="3201206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2824355" y="2801122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347457" y="42412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1790643" y="4261304"/>
            <a:ext cx="15775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642163" y="365187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14702" y="365146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70195" y="3665217"/>
            <a:ext cx="19460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795652" y="3919879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59367" y="423460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1809000" y="4254630"/>
            <a:ext cx="55524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694117" y="318118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6055" y="278210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470989" y="3201206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2824355" y="2801122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347457" y="42412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1790643" y="4261304"/>
            <a:ext cx="15775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642163" y="365187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14702" y="365146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470195" y="3665217"/>
            <a:ext cx="19460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3463764" y="3665218"/>
            <a:ext cx="45887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오른쪽으로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마찬가지의 방법으로 진행할 수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다만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처리하는 직사각형의 순서는 오른쪽 직사각형부터 차례대로 진행한다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403648" y="2782100"/>
            <a:ext cx="4437594" cy="1805874"/>
            <a:chOff x="1403648" y="2782100"/>
            <a:chExt cx="4437594" cy="1805874"/>
          </a:xfrm>
        </p:grpSpPr>
        <p:grpSp>
          <p:nvGrpSpPr>
            <p:cNvPr id="26" name="그룹 25"/>
            <p:cNvGrpSpPr/>
            <p:nvPr/>
          </p:nvGrpSpPr>
          <p:grpSpPr>
            <a:xfrm>
              <a:off x="1403648" y="2811118"/>
              <a:ext cx="3096344" cy="1776856"/>
              <a:chOff x="1331640" y="2245057"/>
              <a:chExt cx="3096344" cy="1776856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331640" y="4011910"/>
                <a:ext cx="30963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자유형: 도형 4"/>
              <p:cNvSpPr/>
              <p:nvPr/>
            </p:nvSpPr>
            <p:spPr>
              <a:xfrm>
                <a:off x="1781033" y="2245057"/>
                <a:ext cx="2217761" cy="1767385"/>
              </a:xfrm>
              <a:custGeom>
                <a:avLst/>
                <a:gdLst>
                  <a:gd name="connsiteX0" fmla="*/ 0 w 2217761"/>
                  <a:gd name="connsiteY0" fmla="*/ 1760561 h 1767385"/>
                  <a:gd name="connsiteX1" fmla="*/ 0 w 2217761"/>
                  <a:gd name="connsiteY1" fmla="*/ 1112292 h 1767385"/>
                  <a:gd name="connsiteX2" fmla="*/ 354842 w 2217761"/>
                  <a:gd name="connsiteY2" fmla="*/ 1112292 h 1767385"/>
                  <a:gd name="connsiteX3" fmla="*/ 354842 w 2217761"/>
                  <a:gd name="connsiteY3" fmla="*/ 1446662 h 1767385"/>
                  <a:gd name="connsiteX4" fmla="*/ 689212 w 2217761"/>
                  <a:gd name="connsiteY4" fmla="*/ 1446662 h 1767385"/>
                  <a:gd name="connsiteX5" fmla="*/ 689212 w 2217761"/>
                  <a:gd name="connsiteY5" fmla="*/ 395785 h 1767385"/>
                  <a:gd name="connsiteX6" fmla="*/ 1003110 w 2217761"/>
                  <a:gd name="connsiteY6" fmla="*/ 395785 h 1767385"/>
                  <a:gd name="connsiteX7" fmla="*/ 1030406 w 2217761"/>
                  <a:gd name="connsiteY7" fmla="*/ 395785 h 1767385"/>
                  <a:gd name="connsiteX8" fmla="*/ 1030406 w 2217761"/>
                  <a:gd name="connsiteY8" fmla="*/ 0 h 1767385"/>
                  <a:gd name="connsiteX9" fmla="*/ 1050877 w 2217761"/>
                  <a:gd name="connsiteY9" fmla="*/ 0 h 1767385"/>
                  <a:gd name="connsiteX10" fmla="*/ 1364776 w 2217761"/>
                  <a:gd name="connsiteY10" fmla="*/ 0 h 1767385"/>
                  <a:gd name="connsiteX11" fmla="*/ 1364776 w 2217761"/>
                  <a:gd name="connsiteY11" fmla="*/ 1453486 h 1767385"/>
                  <a:gd name="connsiteX12" fmla="*/ 1671851 w 2217761"/>
                  <a:gd name="connsiteY12" fmla="*/ 1453486 h 1767385"/>
                  <a:gd name="connsiteX13" fmla="*/ 1671851 w 2217761"/>
                  <a:gd name="connsiteY13" fmla="*/ 859809 h 1767385"/>
                  <a:gd name="connsiteX14" fmla="*/ 2217761 w 2217761"/>
                  <a:gd name="connsiteY14" fmla="*/ 859809 h 1767385"/>
                  <a:gd name="connsiteX15" fmla="*/ 2217761 w 2217761"/>
                  <a:gd name="connsiteY15" fmla="*/ 1767385 h 176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17761" h="1767385">
                    <a:moveTo>
                      <a:pt x="0" y="1760561"/>
                    </a:moveTo>
                    <a:lnTo>
                      <a:pt x="0" y="1112292"/>
                    </a:lnTo>
                    <a:lnTo>
                      <a:pt x="354842" y="1112292"/>
                    </a:lnTo>
                    <a:lnTo>
                      <a:pt x="354842" y="1446662"/>
                    </a:lnTo>
                    <a:lnTo>
                      <a:pt x="689212" y="1446662"/>
                    </a:lnTo>
                    <a:lnTo>
                      <a:pt x="689212" y="395785"/>
                    </a:lnTo>
                    <a:lnTo>
                      <a:pt x="1003110" y="395785"/>
                    </a:lnTo>
                    <a:lnTo>
                      <a:pt x="1030406" y="395785"/>
                    </a:lnTo>
                    <a:lnTo>
                      <a:pt x="1030406" y="0"/>
                    </a:lnTo>
                    <a:lnTo>
                      <a:pt x="1050877" y="0"/>
                    </a:lnTo>
                    <a:lnTo>
                      <a:pt x="1364776" y="0"/>
                    </a:lnTo>
                    <a:lnTo>
                      <a:pt x="1364776" y="1453486"/>
                    </a:lnTo>
                    <a:lnTo>
                      <a:pt x="1671851" y="1453486"/>
                    </a:lnTo>
                    <a:lnTo>
                      <a:pt x="1671851" y="859809"/>
                    </a:lnTo>
                    <a:lnTo>
                      <a:pt x="2217761" y="859809"/>
                    </a:lnTo>
                    <a:lnTo>
                      <a:pt x="2217761" y="176738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flipV="1">
                <a:off x="2130552" y="3665518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2470119" y="3679166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2809687" y="2636147"/>
                <a:ext cx="1" cy="1375587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3145487" y="3685990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3444111" y="3685990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3728376" y="3114817"/>
                <a:ext cx="1" cy="88881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타원 26"/>
            <p:cNvSpPr/>
            <p:nvPr/>
          </p:nvSpPr>
          <p:spPr>
            <a:xfrm>
              <a:off x="2007008" y="389519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/>
            <p:cNvSpPr/>
            <p:nvPr/>
          </p:nvSpPr>
          <p:spPr>
            <a:xfrm>
              <a:off x="5465928" y="2927445"/>
              <a:ext cx="375314" cy="1630907"/>
            </a:xfrm>
            <a:custGeom>
              <a:avLst/>
              <a:gdLst>
                <a:gd name="connsiteX0" fmla="*/ 0 w 375314"/>
                <a:gd name="connsiteY0" fmla="*/ 0 h 1630907"/>
                <a:gd name="connsiteX1" fmla="*/ 0 w 375314"/>
                <a:gd name="connsiteY1" fmla="*/ 1630907 h 1630907"/>
                <a:gd name="connsiteX2" fmla="*/ 375314 w 375314"/>
                <a:gd name="connsiteY2" fmla="*/ 1630907 h 1630907"/>
                <a:gd name="connsiteX3" fmla="*/ 375314 w 375314"/>
                <a:gd name="connsiteY3" fmla="*/ 6824 h 163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314" h="1630907">
                  <a:moveTo>
                    <a:pt x="0" y="0"/>
                  </a:moveTo>
                  <a:lnTo>
                    <a:pt x="0" y="1630907"/>
                  </a:lnTo>
                  <a:lnTo>
                    <a:pt x="375314" y="1630907"/>
                  </a:lnTo>
                  <a:lnTo>
                    <a:pt x="375314" y="682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 flipV="1">
              <a:off x="1795652" y="3919879"/>
              <a:ext cx="23547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359367" y="423460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 flipV="1">
              <a:off x="1809000" y="4254630"/>
              <a:ext cx="55524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694117" y="3181184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026055" y="278210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 flipV="1">
              <a:off x="2470989" y="3201206"/>
              <a:ext cx="23547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2824355" y="2801122"/>
              <a:ext cx="23547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3347457" y="4241282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 flipV="1">
              <a:off x="1790643" y="4261304"/>
              <a:ext cx="157754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3642163" y="365187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914702" y="3651462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H="1" flipV="1">
              <a:off x="3470195" y="3665217"/>
              <a:ext cx="19460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 flipV="1">
              <a:off x="3463764" y="3665218"/>
              <a:ext cx="45887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2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07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+1];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&lt;Integer&gt;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Stack&lt;&gt;();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&amp;&amp;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.peek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()] &gt;=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? 1 :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.peek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+ 1;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.push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+1];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Stack&lt;&gt;();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&gt;0;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--){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&amp;&amp;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.peek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()] &gt;=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?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.peek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- 1;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.push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]-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]+1) *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kern="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20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N</a:t>
            </a:r>
            <a:r>
              <a:rPr lang="ko-KR" altLang="en-US" sz="1400" dirty="0">
                <a:solidFill>
                  <a:schemeClr val="tx1"/>
                </a:solidFill>
              </a:rPr>
              <a:t>개의 직사각형으로 이루어진 히스토그램이 아래 그림처럼 주어진다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히스토그램 내에서 가장 큰 직사각형의 크기를 구하는 문제다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9" name="그림 8" descr="https://www.acmicpc.net/upload/images/histo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05" y="1898388"/>
            <a:ext cx="4819650" cy="151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모든 직사각형의 꼭대기에 대해서 아래 그림처럼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가장 왼쪽으로 뻗어 나갈 수 있는 위치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가장 오른쪽으로 뻗어 나갈 수 있는 위치를 구해보자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오른쪽으로 뻗어 나갈 수 있는 위치를 구하면 히스토그램 내에서 가장 큰 직사각형을 구할 수 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2987824" y="2074518"/>
            <a:ext cx="3096344" cy="1776856"/>
            <a:chOff x="2987824" y="2451078"/>
            <a:chExt cx="3096344" cy="1776856"/>
          </a:xfrm>
        </p:grpSpPr>
        <p:grpSp>
          <p:nvGrpSpPr>
            <p:cNvPr id="26" name="그룹 25"/>
            <p:cNvGrpSpPr/>
            <p:nvPr/>
          </p:nvGrpSpPr>
          <p:grpSpPr>
            <a:xfrm>
              <a:off x="2987824" y="2451078"/>
              <a:ext cx="3096344" cy="1776856"/>
              <a:chOff x="1331640" y="2245057"/>
              <a:chExt cx="3096344" cy="1776856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331640" y="4011910"/>
                <a:ext cx="30963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자유형: 도형 4"/>
              <p:cNvSpPr/>
              <p:nvPr/>
            </p:nvSpPr>
            <p:spPr>
              <a:xfrm>
                <a:off x="1781033" y="2245057"/>
                <a:ext cx="2217761" cy="1767385"/>
              </a:xfrm>
              <a:custGeom>
                <a:avLst/>
                <a:gdLst>
                  <a:gd name="connsiteX0" fmla="*/ 0 w 2217761"/>
                  <a:gd name="connsiteY0" fmla="*/ 1760561 h 1767385"/>
                  <a:gd name="connsiteX1" fmla="*/ 0 w 2217761"/>
                  <a:gd name="connsiteY1" fmla="*/ 1112292 h 1767385"/>
                  <a:gd name="connsiteX2" fmla="*/ 354842 w 2217761"/>
                  <a:gd name="connsiteY2" fmla="*/ 1112292 h 1767385"/>
                  <a:gd name="connsiteX3" fmla="*/ 354842 w 2217761"/>
                  <a:gd name="connsiteY3" fmla="*/ 1446662 h 1767385"/>
                  <a:gd name="connsiteX4" fmla="*/ 689212 w 2217761"/>
                  <a:gd name="connsiteY4" fmla="*/ 1446662 h 1767385"/>
                  <a:gd name="connsiteX5" fmla="*/ 689212 w 2217761"/>
                  <a:gd name="connsiteY5" fmla="*/ 395785 h 1767385"/>
                  <a:gd name="connsiteX6" fmla="*/ 1003110 w 2217761"/>
                  <a:gd name="connsiteY6" fmla="*/ 395785 h 1767385"/>
                  <a:gd name="connsiteX7" fmla="*/ 1030406 w 2217761"/>
                  <a:gd name="connsiteY7" fmla="*/ 395785 h 1767385"/>
                  <a:gd name="connsiteX8" fmla="*/ 1030406 w 2217761"/>
                  <a:gd name="connsiteY8" fmla="*/ 0 h 1767385"/>
                  <a:gd name="connsiteX9" fmla="*/ 1050877 w 2217761"/>
                  <a:gd name="connsiteY9" fmla="*/ 0 h 1767385"/>
                  <a:gd name="connsiteX10" fmla="*/ 1364776 w 2217761"/>
                  <a:gd name="connsiteY10" fmla="*/ 0 h 1767385"/>
                  <a:gd name="connsiteX11" fmla="*/ 1364776 w 2217761"/>
                  <a:gd name="connsiteY11" fmla="*/ 1453486 h 1767385"/>
                  <a:gd name="connsiteX12" fmla="*/ 1671851 w 2217761"/>
                  <a:gd name="connsiteY12" fmla="*/ 1453486 h 1767385"/>
                  <a:gd name="connsiteX13" fmla="*/ 1671851 w 2217761"/>
                  <a:gd name="connsiteY13" fmla="*/ 859809 h 1767385"/>
                  <a:gd name="connsiteX14" fmla="*/ 2217761 w 2217761"/>
                  <a:gd name="connsiteY14" fmla="*/ 859809 h 1767385"/>
                  <a:gd name="connsiteX15" fmla="*/ 2217761 w 2217761"/>
                  <a:gd name="connsiteY15" fmla="*/ 1767385 h 176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17761" h="1767385">
                    <a:moveTo>
                      <a:pt x="0" y="1760561"/>
                    </a:moveTo>
                    <a:lnTo>
                      <a:pt x="0" y="1112292"/>
                    </a:lnTo>
                    <a:lnTo>
                      <a:pt x="354842" y="1112292"/>
                    </a:lnTo>
                    <a:lnTo>
                      <a:pt x="354842" y="1446662"/>
                    </a:lnTo>
                    <a:lnTo>
                      <a:pt x="689212" y="1446662"/>
                    </a:lnTo>
                    <a:lnTo>
                      <a:pt x="689212" y="395785"/>
                    </a:lnTo>
                    <a:lnTo>
                      <a:pt x="1003110" y="395785"/>
                    </a:lnTo>
                    <a:lnTo>
                      <a:pt x="1030406" y="395785"/>
                    </a:lnTo>
                    <a:lnTo>
                      <a:pt x="1030406" y="0"/>
                    </a:lnTo>
                    <a:lnTo>
                      <a:pt x="1050877" y="0"/>
                    </a:lnTo>
                    <a:lnTo>
                      <a:pt x="1364776" y="0"/>
                    </a:lnTo>
                    <a:lnTo>
                      <a:pt x="1364776" y="1453486"/>
                    </a:lnTo>
                    <a:lnTo>
                      <a:pt x="1671851" y="1453486"/>
                    </a:lnTo>
                    <a:lnTo>
                      <a:pt x="1671851" y="859809"/>
                    </a:lnTo>
                    <a:lnTo>
                      <a:pt x="2217761" y="859809"/>
                    </a:lnTo>
                    <a:lnTo>
                      <a:pt x="2217761" y="176738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flipV="1">
                <a:off x="2130552" y="3665518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2470119" y="3679166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2809687" y="2636147"/>
                <a:ext cx="1" cy="1375587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3145487" y="3685990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3444111" y="3685990"/>
                <a:ext cx="1" cy="335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3728376" y="3114817"/>
                <a:ext cx="1" cy="88881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4048491" y="2816921"/>
              <a:ext cx="777421" cy="45719"/>
              <a:chOff x="3328411" y="2816921"/>
              <a:chExt cx="777421" cy="45719"/>
            </a:xfrm>
          </p:grpSpPr>
          <p:cxnSp>
            <p:nvCxnSpPr>
              <p:cNvPr id="29" name="직선 화살표 연결선 28"/>
              <p:cNvCxnSpPr/>
              <p:nvPr/>
            </p:nvCxnSpPr>
            <p:spPr>
              <a:xfrm flipH="1" flipV="1">
                <a:off x="3328411" y="2839781"/>
                <a:ext cx="235477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 flipV="1">
                <a:off x="3577536" y="2839309"/>
                <a:ext cx="528296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>
                <a:off x="3553148" y="2816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01660" y="3866887"/>
              <a:ext cx="2286322" cy="45719"/>
              <a:chOff x="3021186" y="2816921"/>
              <a:chExt cx="2286322" cy="45719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 flipH="1" flipV="1">
                <a:off x="3021186" y="2839781"/>
                <a:ext cx="555244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 flipV="1">
                <a:off x="3572203" y="2839309"/>
                <a:ext cx="173530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타원 35"/>
              <p:cNvSpPr/>
              <p:nvPr/>
            </p:nvSpPr>
            <p:spPr>
              <a:xfrm>
                <a:off x="3553148" y="2816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795652" y="3919879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59367" y="423460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795652" y="3919879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59367" y="423460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1809000" y="4254630"/>
            <a:ext cx="55524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694117" y="318118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795652" y="3919879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59367" y="423460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1809000" y="4254630"/>
            <a:ext cx="55524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694117" y="318118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6055" y="278210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470989" y="3201206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795652" y="3919879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59367" y="423460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1809000" y="4254630"/>
            <a:ext cx="55524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694117" y="318118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6055" y="278210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470989" y="3201206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2824355" y="2801122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347457" y="42412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왼쪽으로 뻗어 나갈 수 있는 위치 구하기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직사각형이 현재 처리 중인 직사각형의 높이보다 작을 때까지 </a:t>
            </a:r>
            <a:r>
              <a:rPr lang="en-US" altLang="ko-KR" sz="1400" dirty="0">
                <a:solidFill>
                  <a:schemeClr val="tx1"/>
                </a:solidFill>
              </a:rPr>
              <a:t>pop</a:t>
            </a: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스택의 꼭대기에 있는 직사각형은 현재 처리 중인 직사각형이 왼쪽으로 최대한 뻗어 나갈 수 있는 위치의 경계에 있다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32526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현재 처리 중인 직사각형을 스택에 </a:t>
            </a:r>
            <a:r>
              <a:rPr lang="en-US" altLang="ko-KR" sz="1400" dirty="0">
                <a:solidFill>
                  <a:schemeClr val="tx1"/>
                </a:solidFill>
              </a:rPr>
              <a:t>push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이를 왼쪽 직사각형부터 차례대로 진행한다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히스토그램에서 가장 큰 직사각형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1403648" y="2811118"/>
            <a:ext cx="3096344" cy="1776856"/>
            <a:chOff x="1331640" y="2245057"/>
            <a:chExt cx="3096344" cy="177685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4011910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자유형: 도형 4"/>
            <p:cNvSpPr/>
            <p:nvPr/>
          </p:nvSpPr>
          <p:spPr>
            <a:xfrm>
              <a:off x="1781033" y="2245057"/>
              <a:ext cx="2217761" cy="1767385"/>
            </a:xfrm>
            <a:custGeom>
              <a:avLst/>
              <a:gdLst>
                <a:gd name="connsiteX0" fmla="*/ 0 w 2217761"/>
                <a:gd name="connsiteY0" fmla="*/ 1760561 h 1767385"/>
                <a:gd name="connsiteX1" fmla="*/ 0 w 2217761"/>
                <a:gd name="connsiteY1" fmla="*/ 1112292 h 1767385"/>
                <a:gd name="connsiteX2" fmla="*/ 354842 w 2217761"/>
                <a:gd name="connsiteY2" fmla="*/ 1112292 h 1767385"/>
                <a:gd name="connsiteX3" fmla="*/ 354842 w 2217761"/>
                <a:gd name="connsiteY3" fmla="*/ 1446662 h 1767385"/>
                <a:gd name="connsiteX4" fmla="*/ 689212 w 2217761"/>
                <a:gd name="connsiteY4" fmla="*/ 1446662 h 1767385"/>
                <a:gd name="connsiteX5" fmla="*/ 689212 w 2217761"/>
                <a:gd name="connsiteY5" fmla="*/ 395785 h 1767385"/>
                <a:gd name="connsiteX6" fmla="*/ 1003110 w 2217761"/>
                <a:gd name="connsiteY6" fmla="*/ 395785 h 1767385"/>
                <a:gd name="connsiteX7" fmla="*/ 1030406 w 2217761"/>
                <a:gd name="connsiteY7" fmla="*/ 395785 h 1767385"/>
                <a:gd name="connsiteX8" fmla="*/ 1030406 w 2217761"/>
                <a:gd name="connsiteY8" fmla="*/ 0 h 1767385"/>
                <a:gd name="connsiteX9" fmla="*/ 1050877 w 2217761"/>
                <a:gd name="connsiteY9" fmla="*/ 0 h 1767385"/>
                <a:gd name="connsiteX10" fmla="*/ 1364776 w 2217761"/>
                <a:gd name="connsiteY10" fmla="*/ 0 h 1767385"/>
                <a:gd name="connsiteX11" fmla="*/ 1364776 w 2217761"/>
                <a:gd name="connsiteY11" fmla="*/ 1453486 h 1767385"/>
                <a:gd name="connsiteX12" fmla="*/ 1671851 w 2217761"/>
                <a:gd name="connsiteY12" fmla="*/ 1453486 h 1767385"/>
                <a:gd name="connsiteX13" fmla="*/ 1671851 w 2217761"/>
                <a:gd name="connsiteY13" fmla="*/ 859809 h 1767385"/>
                <a:gd name="connsiteX14" fmla="*/ 2217761 w 2217761"/>
                <a:gd name="connsiteY14" fmla="*/ 859809 h 1767385"/>
                <a:gd name="connsiteX15" fmla="*/ 2217761 w 2217761"/>
                <a:gd name="connsiteY15" fmla="*/ 1767385 h 17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7761" h="1767385">
                  <a:moveTo>
                    <a:pt x="0" y="1760561"/>
                  </a:moveTo>
                  <a:lnTo>
                    <a:pt x="0" y="1112292"/>
                  </a:lnTo>
                  <a:lnTo>
                    <a:pt x="354842" y="1112292"/>
                  </a:lnTo>
                  <a:lnTo>
                    <a:pt x="354842" y="1446662"/>
                  </a:lnTo>
                  <a:lnTo>
                    <a:pt x="689212" y="1446662"/>
                  </a:lnTo>
                  <a:lnTo>
                    <a:pt x="689212" y="395785"/>
                  </a:lnTo>
                  <a:lnTo>
                    <a:pt x="1003110" y="395785"/>
                  </a:lnTo>
                  <a:lnTo>
                    <a:pt x="1030406" y="395785"/>
                  </a:lnTo>
                  <a:lnTo>
                    <a:pt x="1030406" y="0"/>
                  </a:lnTo>
                  <a:lnTo>
                    <a:pt x="1050877" y="0"/>
                  </a:lnTo>
                  <a:lnTo>
                    <a:pt x="1364776" y="0"/>
                  </a:lnTo>
                  <a:lnTo>
                    <a:pt x="1364776" y="1453486"/>
                  </a:lnTo>
                  <a:lnTo>
                    <a:pt x="1671851" y="1453486"/>
                  </a:lnTo>
                  <a:lnTo>
                    <a:pt x="1671851" y="859809"/>
                  </a:lnTo>
                  <a:lnTo>
                    <a:pt x="2217761" y="859809"/>
                  </a:lnTo>
                  <a:lnTo>
                    <a:pt x="2217761" y="176738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130552" y="3665518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70119" y="3679166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2809687" y="2636147"/>
              <a:ext cx="1" cy="137558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145487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444111" y="3685990"/>
              <a:ext cx="1" cy="33592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728376" y="3114817"/>
              <a:ext cx="1" cy="8888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/>
          <p:cNvSpPr/>
          <p:nvPr/>
        </p:nvSpPr>
        <p:spPr>
          <a:xfrm>
            <a:off x="2007008" y="38951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/>
          <p:cNvSpPr/>
          <p:nvPr/>
        </p:nvSpPr>
        <p:spPr>
          <a:xfrm>
            <a:off x="5465928" y="2927445"/>
            <a:ext cx="375314" cy="1630907"/>
          </a:xfrm>
          <a:custGeom>
            <a:avLst/>
            <a:gdLst>
              <a:gd name="connsiteX0" fmla="*/ 0 w 375314"/>
              <a:gd name="connsiteY0" fmla="*/ 0 h 1630907"/>
              <a:gd name="connsiteX1" fmla="*/ 0 w 375314"/>
              <a:gd name="connsiteY1" fmla="*/ 1630907 h 1630907"/>
              <a:gd name="connsiteX2" fmla="*/ 375314 w 375314"/>
              <a:gd name="connsiteY2" fmla="*/ 1630907 h 1630907"/>
              <a:gd name="connsiteX3" fmla="*/ 375314 w 375314"/>
              <a:gd name="connsiteY3" fmla="*/ 6824 h 163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14" h="1630907">
                <a:moveTo>
                  <a:pt x="0" y="0"/>
                </a:moveTo>
                <a:lnTo>
                  <a:pt x="0" y="1630907"/>
                </a:lnTo>
                <a:lnTo>
                  <a:pt x="375314" y="1630907"/>
                </a:lnTo>
                <a:lnTo>
                  <a:pt x="375314" y="6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795652" y="3919879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359367" y="423460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1809000" y="4254630"/>
            <a:ext cx="55524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694117" y="318118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26055" y="278210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470989" y="3201206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2824355" y="2801122"/>
            <a:ext cx="2354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347457" y="42412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1790643" y="4261304"/>
            <a:ext cx="15775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642163" y="365187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662</Words>
  <Application>Microsoft Office PowerPoint</Application>
  <PresentationFormat>화면 슬라이드 쇼(16:9)</PresentationFormat>
  <Paragraphs>126</Paragraphs>
  <Slides>14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디자인 사용자 지정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  <vt:lpstr>7月 Pro 대비 문제풀이반 - 4일차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200</cp:revision>
  <cp:lastPrinted>2016-12-05T08:06:25Z</cp:lastPrinted>
  <dcterms:created xsi:type="dcterms:W3CDTF">2016-05-12T02:04:15Z</dcterms:created>
  <dcterms:modified xsi:type="dcterms:W3CDTF">2017-07-06T23:32:57Z</dcterms:modified>
</cp:coreProperties>
</file>