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A83A9-C01A-4581-BCB6-643C9B02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167272-04DB-4BCB-A81B-6AF23E597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9A914-B5CC-4740-B8C9-A461591B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A103F-EF87-49B0-862E-0950F157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B3A16-9A4A-4364-94E5-479C3E02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89C6F-E4EA-4FEE-92F8-8A80667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D06B4-57DA-4194-B3DA-8EEE44AA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79BA70-3C7D-4637-B6B9-4776A17F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70C1E-10E4-46EA-9288-A78355B6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183C3-13B3-4ED1-B946-4A48E0DE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90A245-89EC-485F-99C9-013824FCE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4A4297-792E-4734-A104-76816D70E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FA8B0-462E-4F8E-A75A-92EBD7B7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1EF72-DE7F-4C3C-9977-A948953D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6467B-D216-41DA-85F9-93264229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FE065-1CCA-407C-9B1A-44E779B5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D2C6D-3CD0-4F0D-A1A1-A42D452B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406E7-601F-4A21-A48B-F976E58A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05AA9-6D91-4335-844D-495DBC4A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21FC9-D2CB-4F82-BB0F-5D9B6FEA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4C1EA-358A-48EC-9738-01D426FB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D5776-0F69-4EC5-A98A-D1898FDC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C6368-E78E-4482-B416-400E688B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934FB-997A-47EE-A05C-1C5EFA2A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EBE4A-FE57-4AE3-8934-F5A2D96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6C755-2896-400C-BDFB-6F11E5FC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32A7B-75AF-4230-8479-41B259710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B33A5-B052-4A0F-8969-B8B050AF5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239BB-668E-4246-9529-128707A6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97D3DB-3951-41A4-88CD-9090DF15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2FFBBB-234D-4FC7-A8E3-87A0D8FA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6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AD17A-4215-49FC-98B2-84170865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5FD9E-7A78-4E0D-8216-F58B29A0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D2D16C-9DC1-4BAF-9E1F-3DD0ED95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92F947-0BDF-42F0-9D4E-C5B9E780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258040-4EBA-41AB-9FB2-8F0AED52A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42E9F4-F04B-4D20-9EAA-9EEA5B07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D67493-40C2-4DA7-AFF2-33D95FE3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C4ABF2-A5C4-4052-8C35-F15D5975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696CA-6ACD-450F-9E6B-796B5371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B9193D-0879-4C4F-B418-D28BB1DD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6388B0-4EE0-420B-AC89-5D40DD64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90B58B-8568-47AA-9415-3436871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F9D4C5-E604-4792-B4C4-4E1F5673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0641B7-8771-49DA-AD54-2054C91E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E5814C-B177-4DFF-AAC4-C396A660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DD00-B9FE-45E9-845A-E11597B6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A0BFB1-E6E7-4B7E-94E5-C4843E19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2A15A9-1CFB-461B-A4D0-AF770DE9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9C3EF-B711-4387-9CDD-BD5805EB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852B61-C4CD-4613-9E97-B61E6F27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A76BE4-5184-40BF-B440-40518969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B467B-4AC5-4315-98A1-7522CD73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28D0D1-93E7-4916-B6FA-9218D9D83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A05BC6-E55C-4647-B49E-D62275F9D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A8A722-B1DD-46CF-87C4-8537FBC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7F27AA-AB13-422A-AFFF-F2BE5454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DD19D-4A16-4BE9-81D0-FAA510C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5206D8-ADD9-4400-B056-8AEC4FF6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52363-B187-4CE5-9475-A9411D21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BA50B-DEE7-4536-B9F7-65A3D5EF4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94C6-7647-4D16-AEB2-23CD9FFC26C6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AE202-8FFA-49F0-A12F-1D1977ACC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F515D-1250-4237-AA6A-300B9CFE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D166-D42D-4A7A-B1E0-907F70CE32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7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CC17F6E-CCBE-471A-B582-63EB6E2D3B23}"/>
              </a:ext>
            </a:extLst>
          </p:cNvPr>
          <p:cNvSpPr txBox="1"/>
          <p:nvPr/>
        </p:nvSpPr>
        <p:spPr>
          <a:xfrm>
            <a:off x="1007165" y="728964"/>
            <a:ext cx="3943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State: NY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County: Bronx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Start Day: 10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of January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End Day: 31</a:t>
            </a:r>
            <a:r>
              <a:rPr lang="en-US" sz="2800" b="1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 of March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05D03B-CA04-4C79-9C92-A09037BE375A}"/>
              </a:ext>
            </a:extLst>
          </p:cNvPr>
          <p:cNvSpPr txBox="1"/>
          <p:nvPr/>
        </p:nvSpPr>
        <p:spPr>
          <a:xfrm>
            <a:off x="7103107" y="513521"/>
            <a:ext cx="30478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Variables analyzed: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CO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NO2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Ozone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SO2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909F65-7729-46F7-9E3C-491E53B2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2531108" y="4797347"/>
            <a:ext cx="9143999" cy="10004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125B4B-9F8F-4629-8DD3-CC166A4E0D4B}"/>
              </a:ext>
            </a:extLst>
          </p:cNvPr>
          <p:cNvSpPr txBox="1"/>
          <p:nvPr/>
        </p:nvSpPr>
        <p:spPr>
          <a:xfrm>
            <a:off x="1205947" y="4717834"/>
            <a:ext cx="788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NO2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Ozone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SO2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D9AC4FC-CAB1-40F8-BC86-03F231F6FD71}"/>
              </a:ext>
            </a:extLst>
          </p:cNvPr>
          <p:cNvCxnSpPr>
            <a:cxnSpLocks/>
          </p:cNvCxnSpPr>
          <p:nvPr/>
        </p:nvCxnSpPr>
        <p:spPr>
          <a:xfrm>
            <a:off x="1965960" y="4922520"/>
            <a:ext cx="459188" cy="12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16F53E4-3ACF-4F01-9F2E-ED6FC7CD04C1}"/>
              </a:ext>
            </a:extLst>
          </p:cNvPr>
          <p:cNvCxnSpPr>
            <a:cxnSpLocks/>
          </p:cNvCxnSpPr>
          <p:nvPr/>
        </p:nvCxnSpPr>
        <p:spPr>
          <a:xfrm>
            <a:off x="1950960" y="5201479"/>
            <a:ext cx="447683" cy="3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9522331-FF00-4CD4-B390-F6653F8A36EF}"/>
              </a:ext>
            </a:extLst>
          </p:cNvPr>
          <p:cNvCxnSpPr>
            <a:cxnSpLocks/>
          </p:cNvCxnSpPr>
          <p:nvPr/>
        </p:nvCxnSpPr>
        <p:spPr>
          <a:xfrm flipV="1">
            <a:off x="1970838" y="5446643"/>
            <a:ext cx="414553" cy="3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0E48051-2279-4B05-AA89-4438B0C009A5}"/>
              </a:ext>
            </a:extLst>
          </p:cNvPr>
          <p:cNvCxnSpPr>
            <a:cxnSpLocks/>
          </p:cNvCxnSpPr>
          <p:nvPr/>
        </p:nvCxnSpPr>
        <p:spPr>
          <a:xfrm flipV="1">
            <a:off x="1924456" y="5645426"/>
            <a:ext cx="447683" cy="9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07400D-90DB-4A9F-9138-8DB13BAF9C12}"/>
              </a:ext>
            </a:extLst>
          </p:cNvPr>
          <p:cNvSpPr/>
          <p:nvPr/>
        </p:nvSpPr>
        <p:spPr>
          <a:xfrm>
            <a:off x="2477724" y="3485240"/>
            <a:ext cx="1283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sz="14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of January</a:t>
            </a:r>
            <a:endParaRPr lang="en-US" sz="1400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3E4D2C-CD21-4E60-8C70-772859E98B65}"/>
              </a:ext>
            </a:extLst>
          </p:cNvPr>
          <p:cNvCxnSpPr>
            <a:cxnSpLocks/>
          </p:cNvCxnSpPr>
          <p:nvPr/>
        </p:nvCxnSpPr>
        <p:spPr>
          <a:xfrm>
            <a:off x="3119471" y="3939540"/>
            <a:ext cx="0" cy="77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45FB54-19AF-42F1-AD44-754B5C032064}"/>
              </a:ext>
            </a:extLst>
          </p:cNvPr>
          <p:cNvSpPr/>
          <p:nvPr/>
        </p:nvSpPr>
        <p:spPr>
          <a:xfrm>
            <a:off x="3239724" y="3954780"/>
            <a:ext cx="1283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en-US" sz="14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of January</a:t>
            </a:r>
            <a:endParaRPr lang="en-US" sz="1400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9F645D2-10A2-4A5B-8655-D6156F707C76}"/>
              </a:ext>
            </a:extLst>
          </p:cNvPr>
          <p:cNvCxnSpPr>
            <a:cxnSpLocks/>
          </p:cNvCxnSpPr>
          <p:nvPr/>
        </p:nvCxnSpPr>
        <p:spPr>
          <a:xfrm>
            <a:off x="3835751" y="4236720"/>
            <a:ext cx="0" cy="4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6E0E072-32C4-4A4B-83CE-74ADE312C878}"/>
              </a:ext>
            </a:extLst>
          </p:cNvPr>
          <p:cNvSpPr/>
          <p:nvPr/>
        </p:nvSpPr>
        <p:spPr>
          <a:xfrm>
            <a:off x="3881470" y="3496779"/>
            <a:ext cx="1283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en-US" sz="14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of January</a:t>
            </a:r>
            <a:endParaRPr lang="en-US" sz="14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E87226E-55DB-4FE5-8581-505DB5D180D1}"/>
              </a:ext>
            </a:extLst>
          </p:cNvPr>
          <p:cNvCxnSpPr>
            <a:cxnSpLocks/>
          </p:cNvCxnSpPr>
          <p:nvPr/>
        </p:nvCxnSpPr>
        <p:spPr>
          <a:xfrm>
            <a:off x="4523217" y="3951079"/>
            <a:ext cx="0" cy="77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35E2DF-8496-4952-8856-C06FB715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0" y="1660298"/>
            <a:ext cx="4044669" cy="32723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05167C-E800-4149-8332-EA8FF0E06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49" y="1660298"/>
            <a:ext cx="4259641" cy="32723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78900B-09E4-4D24-95AD-1D421051E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303" y="1561009"/>
            <a:ext cx="3795670" cy="32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8F3FF9-EC78-41BC-80EE-D1AB56BB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2" y="1893989"/>
            <a:ext cx="3787106" cy="307002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F4B20AB-684F-4FC2-B357-85B76623B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58" y="1823866"/>
            <a:ext cx="4142029" cy="32102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C88647-EE94-45F7-8AF6-B415D5AF5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818" y="1823866"/>
            <a:ext cx="4093158" cy="31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8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758F901-7EE8-4775-B756-64ED89C6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" y="1583647"/>
            <a:ext cx="4147135" cy="32874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003B7E9-DE22-4959-B860-AD85711B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86" y="1657662"/>
            <a:ext cx="4147135" cy="32134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9FBE3C2-6DC7-4EBD-9EEC-2EA9E0073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921" y="1657661"/>
            <a:ext cx="3652252" cy="30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6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45AD63-7E85-4C36-AA16-CE8F8799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57323"/>
            <a:ext cx="4237176" cy="33930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300C06-7620-4153-B6B0-0AE6B96F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55" y="1511040"/>
            <a:ext cx="4256144" cy="32855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5ABD4A-EE13-4E4A-8C38-61E0A8FE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528" y="1457739"/>
            <a:ext cx="3937220" cy="33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4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Viana, Javier (vianajr)</dc:creator>
  <cp:lastModifiedBy>Viana, Javier (vianajr)</cp:lastModifiedBy>
  <cp:revision>2</cp:revision>
  <dcterms:created xsi:type="dcterms:W3CDTF">2020-05-30T20:24:17Z</dcterms:created>
  <dcterms:modified xsi:type="dcterms:W3CDTF">2020-05-30T20:36:57Z</dcterms:modified>
</cp:coreProperties>
</file>