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 Méndez" userId="4f59b34e7d48bd39" providerId="LiveId" clId="{A4188907-357F-4DE8-9AE2-BADE6481C62E}"/>
    <pc:docChg chg="undo redo custSel addSld modSld modMainMaster">
      <pc:chgData name="Abel Méndez" userId="4f59b34e7d48bd39" providerId="LiveId" clId="{A4188907-357F-4DE8-9AE2-BADE6481C62E}" dt="2018-01-15T07:39:14.509" v="794" actId="1076"/>
      <pc:docMkLst>
        <pc:docMk/>
      </pc:docMkLst>
      <pc:sldChg chg="addSp delSp modSp">
        <pc:chgData name="Abel Méndez" userId="4f59b34e7d48bd39" providerId="LiveId" clId="{A4188907-357F-4DE8-9AE2-BADE6481C62E}" dt="2018-01-15T07:39:14.509" v="794" actId="1076"/>
        <pc:sldMkLst>
          <pc:docMk/>
          <pc:sldMk cId="2424826350" sldId="256"/>
        </pc:sldMkLst>
        <pc:spChg chg="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4" creationId="{13A37382-1118-4786-A700-5F9D29F0F749}"/>
          </ac:spMkLst>
        </pc:spChg>
        <pc:spChg chg="del mod or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5" creationId="{2EA500A1-5304-4B6F-9E00-560E4A4E4E91}"/>
          </ac:spMkLst>
        </pc:spChg>
        <pc:spChg chg="del mod or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15" creationId="{0D865369-7584-4967-BC35-00C2267F02CA}"/>
          </ac:spMkLst>
        </pc:spChg>
        <pc:spChg chg="del mod">
          <ac:chgData name="Abel Méndez" userId="4f59b34e7d48bd39" providerId="LiveId" clId="{A4188907-357F-4DE8-9AE2-BADE6481C62E}" dt="2018-01-15T03:17:21.949" v="87" actId="478"/>
          <ac:spMkLst>
            <pc:docMk/>
            <pc:sldMk cId="2424826350" sldId="256"/>
            <ac:spMk id="17" creationId="{C85F0446-3968-4136-BC20-5B4056E39984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20" creationId="{1D174A6D-2929-4376-9C9D-2B1C55CF8D0A}"/>
          </ac:spMkLst>
        </pc:spChg>
        <pc:spChg chg="add del mod">
          <ac:chgData name="Abel Méndez" userId="4f59b34e7d48bd39" providerId="LiveId" clId="{A4188907-357F-4DE8-9AE2-BADE6481C62E}" dt="2018-01-15T03:17:18.396" v="85" actId="478"/>
          <ac:spMkLst>
            <pc:docMk/>
            <pc:sldMk cId="2424826350" sldId="256"/>
            <ac:spMk id="21" creationId="{13E68BEF-EC90-483C-9B3C-F2E57B4F293D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22" creationId="{C02FF1C8-4B1F-428F-8493-A5062AF96DAD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23" creationId="{EC5CE405-4D2F-4652-A3B0-C3FBBC8036D0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46" creationId="{B6EFEDF2-FAB6-465C-A0AB-9DE88669CAF6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47" creationId="{62D134BB-0D74-4737-85FD-033F9DA70848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48" creationId="{6178E271-10EA-4115-8C77-DD613A34DADE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49" creationId="{85D234FE-DE46-4DAA-B12A-4B03D4FFDED2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50" creationId="{31FDD999-37B4-4F80-8B58-9C075C6AA7F3}"/>
          </ac:spMkLst>
        </pc:spChg>
        <pc:spChg chg="add del">
          <ac:chgData name="Abel Méndez" userId="4f59b34e7d48bd39" providerId="LiveId" clId="{A4188907-357F-4DE8-9AE2-BADE6481C62E}" dt="2018-01-15T03:19:06.412" v="111" actId="478"/>
          <ac:spMkLst>
            <pc:docMk/>
            <pc:sldMk cId="2424826350" sldId="256"/>
            <ac:spMk id="51" creationId="{CE62E78A-A9E9-4640-9A7E-06D360F5DA73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52" creationId="{0E068A29-9C2C-4FFA-B81B-55D058D53787}"/>
          </ac:spMkLst>
        </pc:spChg>
        <pc:spChg chg="add del mod">
          <ac:chgData name="Abel Méndez" userId="4f59b34e7d48bd39" providerId="LiveId" clId="{A4188907-357F-4DE8-9AE2-BADE6481C62E}" dt="2018-01-15T03:23:38.555" v="132" actId="478"/>
          <ac:spMkLst>
            <pc:docMk/>
            <pc:sldMk cId="2424826350" sldId="256"/>
            <ac:spMk id="53" creationId="{B1CEDE9E-1DDF-4DB6-AD73-BEDC8E722B7C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54" creationId="{205FD628-8E45-4BEB-AA67-BDEC956769AA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55" creationId="{BB82725F-E7DF-4AAE-8F7F-52A084B70E12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56" creationId="{A1F492BA-2C6B-435A-BACA-9E406A37C053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57" creationId="{4E056BE6-D0F6-4425-B692-812B7AF902C8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58" creationId="{7EE62819-401C-42E8-9F5E-5BAD113DB64B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59" creationId="{D5054F84-DD6D-4B5B-970B-9DB81452639D}"/>
          </ac:spMkLst>
        </pc:spChg>
        <pc:spChg chg="add del mod or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62" creationId="{9D23DACE-6209-4169-B50F-E6E87185D29B}"/>
          </ac:spMkLst>
        </pc:spChg>
        <pc:spChg chg="add del mod or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63" creationId="{13CBBA61-1AFA-4646-9BBF-D40380641BEE}"/>
          </ac:spMkLst>
        </pc:spChg>
        <pc:spChg chg="add del mod or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71" creationId="{6B758AFB-6DCC-433B-B8C6-E9012289F8F3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84" creationId="{6D548E5E-640A-417C-9E88-B4422705BC2A}"/>
          </ac:spMkLst>
        </pc:spChg>
        <pc:spChg chg="add del mod">
          <ac:chgData name="Abel Méndez" userId="4f59b34e7d48bd39" providerId="LiveId" clId="{A4188907-357F-4DE8-9AE2-BADE6481C62E}" dt="2018-01-15T03:56:19.881" v="344" actId="478"/>
          <ac:spMkLst>
            <pc:docMk/>
            <pc:sldMk cId="2424826350" sldId="256"/>
            <ac:spMk id="118" creationId="{470123A5-1BB7-434B-AEF4-FC1D51BD8341}"/>
          </ac:spMkLst>
        </pc:spChg>
        <pc:spChg chg="add del mod topLvl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119" creationId="{458D0B6F-64DF-4900-B159-A7D51DE104F8}"/>
          </ac:spMkLst>
        </pc:spChg>
        <pc:spChg chg="add del mod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121" creationId="{71C0FE9A-BAE2-4C62-B989-6031D18DA7D6}"/>
          </ac:spMkLst>
        </pc:spChg>
        <pc:spChg chg="add del">
          <ac:chgData name="Abel Méndez" userId="4f59b34e7d48bd39" providerId="LiveId" clId="{A4188907-357F-4DE8-9AE2-BADE6481C62E}" dt="2018-01-15T06:38:12.645" v="369" actId="478"/>
          <ac:spMkLst>
            <pc:docMk/>
            <pc:sldMk cId="2424826350" sldId="256"/>
            <ac:spMk id="122" creationId="{98EAD515-7486-4143-9D25-F92D6345D92C}"/>
          </ac:spMkLst>
        </pc:spChg>
        <pc:spChg chg="add del mod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123" creationId="{8345F170-D7BF-4F24-B986-ED7168C3D85F}"/>
          </ac:spMkLst>
        </pc:spChg>
        <pc:spChg chg="add del mod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124" creationId="{FBD06B1A-14AB-46C5-927B-5EF91B02775A}"/>
          </ac:spMkLst>
        </pc:spChg>
        <pc:spChg chg="add del mod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125" creationId="{69FB8410-C5A7-4164-B68C-C684CAF8EC83}"/>
          </ac:spMkLst>
        </pc:spChg>
        <pc:spChg chg="add del mod">
          <ac:chgData name="Abel Méndez" userId="4f59b34e7d48bd39" providerId="LiveId" clId="{A4188907-357F-4DE8-9AE2-BADE6481C62E}" dt="2018-01-15T06:50:36.855" v="438"/>
          <ac:spMkLst>
            <pc:docMk/>
            <pc:sldMk cId="2424826350" sldId="256"/>
            <ac:spMk id="155" creationId="{80EAA2C8-26CF-4456-AABD-349F1244C9E2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56" creationId="{65ACBC49-9537-412D-9E29-0F4CBDEAD675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60" creationId="{5298C14B-7087-42E3-ADCC-8DA4F8365497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61" creationId="{4E0D2A77-7EA4-4785-952D-B1DA8B856CB4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62" creationId="{E601C3D5-2CC0-43A0-9BE1-616C48B86741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65" creationId="{C695C220-4796-4339-995A-73F33224B19B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66" creationId="{89C33890-1405-405A-9CD9-2165FC9BB2F2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67" creationId="{F615EE67-0ACA-4A2B-85E9-85A546178719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68" creationId="{822E7BDF-13B6-421C-9559-50B54882C069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69" creationId="{DEC96ED0-C463-40B8-8C43-BEE182AC2E90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70" creationId="{89ACE6F5-7E1B-4666-977D-795B53E55C15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71" creationId="{AEB3E3E5-ED2A-43CC-A8C6-88827DC10E5F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72" creationId="{1F7125DC-83FD-4F96-96F4-29EBF44985C4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73" creationId="{8E28D510-19D3-44C8-950D-5877CB6C8EDC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74" creationId="{695BA9C3-5664-4639-BBA2-AC65EEA7A30C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75" creationId="{D2165E35-11C4-4AF4-A0F3-05F5139A525A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76" creationId="{14E2F1CC-1D9C-4523-AFD2-8328FE5BE8CE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77" creationId="{D3E6D14E-D463-49BD-A6D8-72C9A091485B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80" creationId="{7C0B3531-49A1-4FDB-8F2D-E92FA74695F0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82" creationId="{0EA08155-61EB-46BE-B0A2-22BEA01FF8FC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87" creationId="{E2D221D0-EF81-47D7-94F8-573B85DFDA52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90" creationId="{9FD4F570-8EB6-4C70-8E19-51E2CBEFF75E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91" creationId="{A11FE8B7-095A-49B5-B1AD-5E2ADBC6E29A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92" creationId="{0EBB4090-D4A6-4314-9C67-9D19B008234E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93" creationId="{5D890DC9-61A0-47E4-80E6-0A934E0ED23D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94" creationId="{CA0BF5E0-C329-44F3-A359-61949F5FEDAB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95" creationId="{E908D8E8-1C9C-4A22-AC96-575DEC17EC3A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96" creationId="{9710EF0C-D9FF-4C7F-8333-13F5DC8875DD}"/>
          </ac:spMkLst>
        </pc:spChg>
        <pc:spChg chg="add del">
          <ac:chgData name="Abel Méndez" userId="4f59b34e7d48bd39" providerId="LiveId" clId="{A4188907-357F-4DE8-9AE2-BADE6481C62E}" dt="2018-01-15T06:52:31.003" v="441"/>
          <ac:spMkLst>
            <pc:docMk/>
            <pc:sldMk cId="2424826350" sldId="256"/>
            <ac:spMk id="197" creationId="{E4C4418D-ABB3-4B4C-ADED-972C4F2A5096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198" creationId="{B4B71A59-A0FE-41B3-8210-4282D69E38C3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02" creationId="{10E720B2-F8EB-4F24-9263-51F106E1D0CF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03" creationId="{F1DB9A5E-D2C5-4FE3-860A-AF842636A441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04" creationId="{72B614ED-8768-4177-AC6A-37FA0F648F03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07" creationId="{35FC6C5B-FE45-4ADF-840E-75829EE180E5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08" creationId="{4E6EE67A-BBD9-42F3-982A-0A99010B2C93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09" creationId="{A000A8F2-5D96-4890-ACFB-6524A07C73E9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0" creationId="{AA8B8B57-4893-494C-84E8-1CA1CB9D0CFE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1" creationId="{3CC31857-4621-4A13-A641-B5CE43F3D1A7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2" creationId="{15C04FC5-9102-4F43-9391-77ACCC41A311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3" creationId="{C79C9E36-406F-425D-9537-4DF3C3ECE370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4" creationId="{0BEBE2E6-D1F6-4841-8A02-5397812F3898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5" creationId="{82AB4CB6-2F42-4485-A60A-31FFF2EACBCB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6" creationId="{5B6552B6-8794-4165-94E1-3987385E1ECA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7" creationId="{A0AE2AEF-4333-4A88-ADE4-9DE9B01E8975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8" creationId="{19B4A601-C10F-4332-9D9E-C3AB362BB81D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19" creationId="{07A6CB88-246B-42E4-9741-CD513AAA3C68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22" creationId="{E4A1C820-B5C7-4E96-8170-B99DB943BA6C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24" creationId="{1AD55BD1-AB22-40FF-A534-DB729025BF29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29" creationId="{8FD99800-D443-4601-AAEB-B3C0115D06BD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32" creationId="{E8657641-461B-40D2-8DFA-97E665AEF216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33" creationId="{CC33C6D5-1107-4074-89C7-16A937A32C6E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34" creationId="{E58CE26E-57E5-4560-A1B8-3FA71E7A1EF8}"/>
          </ac:spMkLst>
        </pc:spChg>
        <pc:spChg chg="add del">
          <ac:chgData name="Abel Méndez" userId="4f59b34e7d48bd39" providerId="LiveId" clId="{A4188907-357F-4DE8-9AE2-BADE6481C62E}" dt="2018-01-15T06:52:41.034" v="444" actId="478"/>
          <ac:spMkLst>
            <pc:docMk/>
            <pc:sldMk cId="2424826350" sldId="256"/>
            <ac:spMk id="235" creationId="{07D36D09-B3D3-4095-9D14-798228F3B735}"/>
          </ac:spMkLst>
        </pc:spChg>
        <pc:spChg chg="add del">
          <ac:chgData name="Abel Méndez" userId="4f59b34e7d48bd39" providerId="LiveId" clId="{A4188907-357F-4DE8-9AE2-BADE6481C62E}" dt="2018-01-15T06:52:41.034" v="444" actId="478"/>
          <ac:spMkLst>
            <pc:docMk/>
            <pc:sldMk cId="2424826350" sldId="256"/>
            <ac:spMk id="236" creationId="{B3FD1853-A4F1-481D-82B0-15FE36D84DB8}"/>
          </ac:spMkLst>
        </pc:spChg>
        <pc:spChg chg="add del">
          <ac:chgData name="Abel Méndez" userId="4f59b34e7d48bd39" providerId="LiveId" clId="{A4188907-357F-4DE8-9AE2-BADE6481C62E}" dt="2018-01-15T06:52:41.034" v="444" actId="478"/>
          <ac:spMkLst>
            <pc:docMk/>
            <pc:sldMk cId="2424826350" sldId="256"/>
            <ac:spMk id="237" creationId="{5DDB35F6-3709-4D15-8461-AC2BEE483446}"/>
          </ac:spMkLst>
        </pc:spChg>
        <pc:spChg chg="add del">
          <ac:chgData name="Abel Méndez" userId="4f59b34e7d48bd39" providerId="LiveId" clId="{A4188907-357F-4DE8-9AE2-BADE6481C62E}" dt="2018-01-15T06:52:41.034" v="444" actId="478"/>
          <ac:spMkLst>
            <pc:docMk/>
            <pc:sldMk cId="2424826350" sldId="256"/>
            <ac:spMk id="238" creationId="{6F1E4CC9-53C3-435E-9FAD-8D2DE80DF056}"/>
          </ac:spMkLst>
        </pc:spChg>
        <pc:spChg chg="add del">
          <ac:chgData name="Abel Méndez" userId="4f59b34e7d48bd39" providerId="LiveId" clId="{A4188907-357F-4DE8-9AE2-BADE6481C62E}" dt="2018-01-15T06:52:45.696" v="445"/>
          <ac:spMkLst>
            <pc:docMk/>
            <pc:sldMk cId="2424826350" sldId="256"/>
            <ac:spMk id="239" creationId="{F7241C6A-BF59-4E31-AA6B-2A213F8D3726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40" creationId="{76E16D28-CE15-460C-A1AD-BEB0E1CDFF30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44" creationId="{90B197C5-34CA-4AEE-B429-4295B349A253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45" creationId="{1D80AA64-78D7-4718-8EFD-5EC0D92BC7A6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46" creationId="{A74D8536-A1AE-4178-93B1-25AC632BD1C7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49" creationId="{4F126648-CCE2-4117-BF5C-47E596E92258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0" creationId="{5A902CBE-0485-4B39-AD87-631148593B6A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1" creationId="{4208EBFA-F799-40D5-948D-74EE2D80747C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2" creationId="{CF7A5B12-F433-4973-9D04-41F2FFA43DD5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3" creationId="{8FF774A8-1E3C-4175-8B48-F3C8B5BAE246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4" creationId="{028D9F0D-B510-4BDD-95C3-5144045721C3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5" creationId="{40EC5E06-2195-4667-A1DA-6D7A3ED86BDA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6" creationId="{34C0BA9D-CC70-423C-9E9D-C207138D8CE8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7" creationId="{AA302BD8-67C1-4788-BBE3-0D24A5E026DA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8" creationId="{53CFE02E-045C-4784-A911-CF9378862AD4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59" creationId="{044D8B17-F686-4DE1-B6C8-12FCC9B0CD73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60" creationId="{D13643F1-9298-4B2E-9AB4-8BE95623937D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61" creationId="{BF012713-8E43-4B32-8AF0-07B24DABD385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64" creationId="{4B4BD397-BA59-495B-B2E3-9D1A5741AC5F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66" creationId="{7B6F8194-40BB-4557-8764-21D2EDC27368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71" creationId="{AD90F103-3F0F-4604-96D1-BF73853DF292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74" creationId="{E246CFE6-0519-4AF0-AC48-C478A99E7217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75" creationId="{8B00BAB4-1CE6-498F-87F1-011DFDD2856C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76" creationId="{CA4133D4-A534-40D6-B491-2EA365F45C68}"/>
          </ac:spMkLst>
        </pc:spChg>
        <pc:spChg chg="add del mod">
          <ac:chgData name="Abel Méndez" userId="4f59b34e7d48bd39" providerId="LiveId" clId="{A4188907-357F-4DE8-9AE2-BADE6481C62E}" dt="2018-01-15T06:54:02.706" v="454"/>
          <ac:spMkLst>
            <pc:docMk/>
            <pc:sldMk cId="2424826350" sldId="256"/>
            <ac:spMk id="277" creationId="{2EB83F72-3E7C-45C4-BE0F-539F6AFC5D0D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79" creationId="{28068162-AA59-40F1-82AD-EBD0C04C2509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83" creationId="{27066EF3-86C8-4AE6-A0AB-4335B32D53DB}"/>
          </ac:spMkLst>
        </pc:spChg>
        <pc:spChg chg="add mod">
          <ac:chgData name="Abel Méndez" userId="4f59b34e7d48bd39" providerId="LiveId" clId="{A4188907-357F-4DE8-9AE2-BADE6481C62E}" dt="2018-01-15T07:39:08.702" v="793" actId="1076"/>
          <ac:spMkLst>
            <pc:docMk/>
            <pc:sldMk cId="2424826350" sldId="256"/>
            <ac:spMk id="284" creationId="{BAD9CB29-C03A-40AE-88CD-1633DFD68C1D}"/>
          </ac:spMkLst>
        </pc:spChg>
        <pc:spChg chg="add mod">
          <ac:chgData name="Abel Méndez" userId="4f59b34e7d48bd39" providerId="LiveId" clId="{A4188907-357F-4DE8-9AE2-BADE6481C62E}" dt="2018-01-15T07:39:14.509" v="794" actId="1076"/>
          <ac:spMkLst>
            <pc:docMk/>
            <pc:sldMk cId="2424826350" sldId="256"/>
            <ac:spMk id="285" creationId="{B4D4FB34-72D7-4C21-919C-8DC58A91F4A3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88" creationId="{725E0365-BCE2-411E-A6B5-41FC60543887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89" creationId="{69CFE452-1578-496A-93A5-024101437F00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90" creationId="{7C296572-0B6C-4113-9136-5ED49B389D19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91" creationId="{568FF998-70BF-404C-8DEA-7C4921B3A5F7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92" creationId="{5985EAA9-0DFE-44A4-8D9E-7D314A54905F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93" creationId="{CDA3BCFC-967E-44B6-A959-CBAD978C05E2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94" creationId="{CC2028A2-B789-47E6-B7CA-283639464C9D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95" creationId="{26B194E9-EBC4-4C90-8009-56B2BF230BE5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96" creationId="{24ADDABD-12A6-4FB1-9F3B-C67636EDD103}"/>
          </ac:spMkLst>
        </pc:spChg>
        <pc:spChg chg="add mod">
          <ac:chgData name="Abel Méndez" userId="4f59b34e7d48bd39" providerId="LiveId" clId="{A4188907-357F-4DE8-9AE2-BADE6481C62E}" dt="2018-01-15T07:31:56.654" v="717" actId="1076"/>
          <ac:spMkLst>
            <pc:docMk/>
            <pc:sldMk cId="2424826350" sldId="256"/>
            <ac:spMk id="297" creationId="{A721BD01-AB24-43E5-A489-9FBEF700642A}"/>
          </ac:spMkLst>
        </pc:spChg>
        <pc:spChg chg="add mod">
          <ac:chgData name="Abel Méndez" userId="4f59b34e7d48bd39" providerId="LiveId" clId="{A4188907-357F-4DE8-9AE2-BADE6481C62E}" dt="2018-01-15T07:32:01.230" v="718" actId="1076"/>
          <ac:spMkLst>
            <pc:docMk/>
            <pc:sldMk cId="2424826350" sldId="256"/>
            <ac:spMk id="298" creationId="{0CF512A4-6FED-4861-AA68-0EBD0F1FD227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299" creationId="{DCED56CC-2EBF-4A07-B907-B48710EF3CB6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300" creationId="{EE0AF2E3-850B-44EB-8816-32466D07817C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303" creationId="{168604F3-40A5-4437-B164-9663893FB1BF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305" creationId="{3164206F-08BF-4646-B0F6-EB923B6D92BA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310" creationId="{24FD63C5-CDBB-4A4A-AE5E-9FC775478232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313" creationId="{F865CD89-8B1B-468B-9935-FF20ED62CEDB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314" creationId="{B134BF97-1240-4D9A-89AA-A14E272B48A5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315" creationId="{2C9AB978-BB17-4392-9E34-83D80256C4D8}"/>
          </ac:spMkLst>
        </pc:spChg>
        <pc:spChg chg="add mod">
          <ac:chgData name="Abel Méndez" userId="4f59b34e7d48bd39" providerId="LiveId" clId="{A4188907-357F-4DE8-9AE2-BADE6481C62E}" dt="2018-01-15T06:54:27.548" v="458" actId="1076"/>
          <ac:spMkLst>
            <pc:docMk/>
            <pc:sldMk cId="2424826350" sldId="256"/>
            <ac:spMk id="316" creationId="{488F09A0-9CB1-4519-8403-81F6B504B6C2}"/>
          </ac:spMkLst>
        </pc:spChg>
        <pc:grpChg chg="add del mod">
          <ac:chgData name="Abel Méndez" userId="4f59b34e7d48bd39" providerId="LiveId" clId="{A4188907-357F-4DE8-9AE2-BADE6481C62E}" dt="2018-01-15T06:46:14.270" v="416" actId="165"/>
          <ac:grpSpMkLst>
            <pc:docMk/>
            <pc:sldMk cId="2424826350" sldId="256"/>
            <ac:grpSpMk id="154" creationId="{3167FFEA-3513-4A4E-B2FE-80BF93DDB692}"/>
          </ac:grpSpMkLst>
        </pc:grpChg>
        <pc:grpChg chg="add mod">
          <ac:chgData name="Abel Méndez" userId="4f59b34e7d48bd39" providerId="LiveId" clId="{A4188907-357F-4DE8-9AE2-BADE6481C62E}" dt="2018-01-15T06:54:01.959" v="453" actId="164"/>
          <ac:grpSpMkLst>
            <pc:docMk/>
            <pc:sldMk cId="2424826350" sldId="256"/>
            <ac:grpSpMk id="278" creationId="{562B6CEC-D10C-41F4-AAC3-6B6183AA556E}"/>
          </ac:grpSpMkLst>
        </pc:grpChg>
        <pc:cxnChg chg="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7" creationId="{99C404F1-2065-42A6-A5F6-EEA053674755}"/>
          </ac:cxnSpMkLst>
        </pc:cxnChg>
        <pc:cxnChg chg="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8" creationId="{CBB409E8-C42D-4B27-B549-48475373D291}"/>
          </ac:cxnSpMkLst>
        </pc:cxnChg>
        <pc:cxnChg chg="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12" creationId="{AB0D7F4A-02A2-4D58-9407-E59BD361676B}"/>
          </ac:cxnSpMkLst>
        </pc:cxnChg>
        <pc:cxnChg chg="del mod">
          <ac:chgData name="Abel Méndez" userId="4f59b34e7d48bd39" providerId="LiveId" clId="{A4188907-357F-4DE8-9AE2-BADE6481C62E}" dt="2018-01-15T03:14:16.988" v="65" actId="478"/>
          <ac:cxnSpMkLst>
            <pc:docMk/>
            <pc:sldMk cId="2424826350" sldId="256"/>
            <ac:cxnSpMk id="16" creationId="{EB189C50-7957-4341-AE20-C2F0D3E489BB}"/>
          </ac:cxnSpMkLst>
        </pc:cxnChg>
        <pc:cxnChg chg="add del mod">
          <ac:chgData name="Abel Méndez" userId="4f59b34e7d48bd39" providerId="LiveId" clId="{A4188907-357F-4DE8-9AE2-BADE6481C62E}" dt="2018-01-15T03:52:06.601" v="315" actId="478"/>
          <ac:cxnSpMkLst>
            <pc:docMk/>
            <pc:sldMk cId="2424826350" sldId="256"/>
            <ac:cxnSpMk id="27" creationId="{EF71A97E-A8B7-4BF3-8972-5463969E69DB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30" creationId="{601737F3-6460-4EC6-90E2-7EDDC448AD87}"/>
          </ac:cxnSpMkLst>
        </pc:cxnChg>
        <pc:cxnChg chg="add del mod ord">
          <ac:chgData name="Abel Méndez" userId="4f59b34e7d48bd39" providerId="LiveId" clId="{A4188907-357F-4DE8-9AE2-BADE6481C62E}" dt="2018-01-15T03:17:20.316" v="86" actId="478"/>
          <ac:cxnSpMkLst>
            <pc:docMk/>
            <pc:sldMk cId="2424826350" sldId="256"/>
            <ac:cxnSpMk id="38" creationId="{B1E72A96-BDE3-4DD0-A1C2-DCB78466DAE1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40" creationId="{0AB30FDE-3342-4F3D-A5A3-B45AE9BAFA47}"/>
          </ac:cxnSpMkLst>
        </pc:cxnChg>
        <pc:cxnChg chg="add del mod">
          <ac:chgData name="Abel Méndez" userId="4f59b34e7d48bd39" providerId="LiveId" clId="{A4188907-357F-4DE8-9AE2-BADE6481C62E}" dt="2018-01-15T03:32:15.523" v="183" actId="478"/>
          <ac:cxnSpMkLst>
            <pc:docMk/>
            <pc:sldMk cId="2424826350" sldId="256"/>
            <ac:cxnSpMk id="64" creationId="{BDB47E6F-2E08-4630-8771-CD359F434A4F}"/>
          </ac:cxnSpMkLst>
        </pc:cxnChg>
        <pc:cxnChg chg="add del mod">
          <ac:chgData name="Abel Méndez" userId="4f59b34e7d48bd39" providerId="LiveId" clId="{A4188907-357F-4DE8-9AE2-BADE6481C62E}" dt="2018-01-15T03:32:13.659" v="182" actId="478"/>
          <ac:cxnSpMkLst>
            <pc:docMk/>
            <pc:sldMk cId="2424826350" sldId="256"/>
            <ac:cxnSpMk id="68" creationId="{04A1CC9B-D51A-462A-BA01-0D25452B0CA8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72" creationId="{EC538567-D14D-4842-A40B-19640D89AC0D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75" creationId="{B0077AF1-5023-4001-A55F-F65B6CC87F51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80" creationId="{FFF3701F-551F-4C49-9591-5EF2C9DB85BA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85" creationId="{E962911C-BFE0-4BF7-8466-CAC8147CCC85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86" creationId="{5E942EA7-0292-493F-82C4-FC664FD91642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89" creationId="{687F1804-E59E-4F09-8889-8337336C79FC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93" creationId="{1DB878A5-EB35-4062-BEE9-63E501F61000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102" creationId="{D64F76B5-FB68-412E-BA29-7742CA837BAA}"/>
          </ac:cxnSpMkLst>
        </pc:cxnChg>
        <pc:cxnChg chg="add del mod topLvl">
          <ac:chgData name="Abel Méndez" userId="4f59b34e7d48bd39" providerId="LiveId" clId="{A4188907-357F-4DE8-9AE2-BADE6481C62E}" dt="2018-01-15T06:50:36.855" v="438"/>
          <ac:cxnSpMkLst>
            <pc:docMk/>
            <pc:sldMk cId="2424826350" sldId="256"/>
            <ac:cxnSpMk id="108" creationId="{67F8EE1C-9AD7-4EB5-91E0-3072C09AE495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57" creationId="{71013824-58E5-4489-BD9E-207879095B11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58" creationId="{AF46678C-66A2-4E8E-98D7-5F1A834AF35A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59" creationId="{1A3ACD2D-BF57-43BB-B11F-A703212B72E4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63" creationId="{13558F1A-FAA6-489C-8C28-128D4EEE95D7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64" creationId="{3527752E-2DB9-4940-B295-4C8156191023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78" creationId="{45D2F894-DAD7-42DC-A479-13700869AF21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79" creationId="{30D2A856-272D-4310-864D-FA7BF7874E9F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81" creationId="{3714AEA2-B428-42BD-85BC-C6CD20033B16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83" creationId="{E4EDB04D-D3E1-4FC3-A601-8D3EA2229CC5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84" creationId="{F67A9D3A-BF8A-4770-8C2D-623FC5CEAA0A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85" creationId="{91C55B79-3BEF-4599-985F-CD8FB0967C2A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86" creationId="{8CEB1193-2046-40AB-AB1B-4E1FA4D5D09C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88" creationId="{38FC8150-0BE5-479E-8577-26990029EB37}"/>
          </ac:cxnSpMkLst>
        </pc:cxnChg>
        <pc:cxnChg chg="add del">
          <ac:chgData name="Abel Méndez" userId="4f59b34e7d48bd39" providerId="LiveId" clId="{A4188907-357F-4DE8-9AE2-BADE6481C62E}" dt="2018-01-15T06:52:31.003" v="441"/>
          <ac:cxnSpMkLst>
            <pc:docMk/>
            <pc:sldMk cId="2424826350" sldId="256"/>
            <ac:cxnSpMk id="189" creationId="{CA0A8C8A-3417-47D0-AABA-330DDB1004D5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199" creationId="{B4271573-69CF-49A4-8753-5CD47D2CC939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00" creationId="{04F279E5-090F-4A28-9EC4-0D0984324675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01" creationId="{01B35792-6B94-44A3-B474-12C387FB4A9E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05" creationId="{133BB1DA-535A-44E2-8A1F-EADCBE5034B7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06" creationId="{F6A050BB-FC56-4D2A-BBF5-7111CD9C30F3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20" creationId="{DEC5FD07-DC20-422D-9E83-52065B133FE8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21" creationId="{2F218652-323C-41C5-A62D-5C3A1F8788AF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23" creationId="{9625C913-D1C3-4D29-81A3-F69595CABC13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25" creationId="{12B89283-ECB2-4673-9E55-716364400B5D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26" creationId="{B780F13B-C4FE-4677-91AA-F3992109EFD1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27" creationId="{C172530B-6390-4DCA-9A02-550A80F5D52A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28" creationId="{74D2A9B7-6619-4222-B447-CA1620501149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30" creationId="{2EA022C4-0723-4D3A-88A8-90BC7A7C5E13}"/>
          </ac:cxnSpMkLst>
        </pc:cxnChg>
        <pc:cxnChg chg="add del">
          <ac:chgData name="Abel Méndez" userId="4f59b34e7d48bd39" providerId="LiveId" clId="{A4188907-357F-4DE8-9AE2-BADE6481C62E}" dt="2018-01-15T06:52:45.696" v="445"/>
          <ac:cxnSpMkLst>
            <pc:docMk/>
            <pc:sldMk cId="2424826350" sldId="256"/>
            <ac:cxnSpMk id="231" creationId="{B7624815-E963-4369-96F5-FDAF87E7306E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41" creationId="{6B5B8436-ECB2-4EC8-BFEA-383F727AAF55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42" creationId="{30372305-C262-42C6-B75E-B3D2636DAD81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43" creationId="{CCAF9176-AFCC-4556-B853-B3F2A4C98A4E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47" creationId="{E3135739-0F52-46AC-B7E0-398A47E8991C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48" creationId="{6FCB2D15-AD9A-4B6F-957B-D7C31422EF6B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62" creationId="{5DD34EBF-3351-40A8-8675-91FBCBDA38F2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63" creationId="{EAF1A2EC-4381-4712-964D-EFB70A2DDBB3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65" creationId="{104CE85C-A9C6-4B92-A579-FA56F8D4DEBA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67" creationId="{E2D3D156-C0DB-40E6-9F69-A4BB86C743FF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68" creationId="{F35FC582-653C-4FF7-A627-EA1590F2C396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69" creationId="{243FA259-2602-45D5-B447-D3CF009C3933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70" creationId="{B10DCD01-1C08-4D2F-84F8-B9AB252B620A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72" creationId="{B0C13611-DF38-4BDD-A297-162FAD254EDF}"/>
          </ac:cxnSpMkLst>
        </pc:cxnChg>
        <pc:cxnChg chg="add del mod">
          <ac:chgData name="Abel Méndez" userId="4f59b34e7d48bd39" providerId="LiveId" clId="{A4188907-357F-4DE8-9AE2-BADE6481C62E}" dt="2018-01-15T06:54:02.706" v="454"/>
          <ac:cxnSpMkLst>
            <pc:docMk/>
            <pc:sldMk cId="2424826350" sldId="256"/>
            <ac:cxnSpMk id="273" creationId="{4900FF46-DA3A-4C9C-A9D7-86B358658216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280" creationId="{E64C8D1D-F567-4B6E-87FF-E05F41922C55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281" creationId="{267812FF-36D4-4C90-B732-B059AA288C6A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282" creationId="{4DFC846A-EA14-4253-9F8E-878C7A5E6A07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286" creationId="{BBC227A7-B83B-4BC9-8FFD-421118826D51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287" creationId="{F7F7A213-8F9F-4AF8-9249-570BA509466E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301" creationId="{F1C4667F-5B49-4C9A-95A4-4D4671A7BFD7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302" creationId="{FA616BAD-8F6C-4961-B0D6-CD5FE6FCD942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304" creationId="{A138BFF6-52CB-4F98-85E0-C10117613B7A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306" creationId="{8EDAC493-708A-4C1C-9F5A-899BAAF9C5D8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307" creationId="{42E8795E-00A4-4CBC-B0D5-F8BFBC42C2D5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308" creationId="{5204D264-224B-4504-921E-A3D5D9011664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309" creationId="{4E3D7989-615E-4549-AD95-A81F8DF01D86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311" creationId="{E569C623-BF14-4CBA-A45A-F50A8B8A2F4F}"/>
          </ac:cxnSpMkLst>
        </pc:cxnChg>
        <pc:cxnChg chg="add mod">
          <ac:chgData name="Abel Méndez" userId="4f59b34e7d48bd39" providerId="LiveId" clId="{A4188907-357F-4DE8-9AE2-BADE6481C62E}" dt="2018-01-15T06:54:27.548" v="458" actId="1076"/>
          <ac:cxnSpMkLst>
            <pc:docMk/>
            <pc:sldMk cId="2424826350" sldId="256"/>
            <ac:cxnSpMk id="312" creationId="{1CCDD25E-5921-4E68-9747-D8B64AFAB816}"/>
          </ac:cxnSpMkLst>
        </pc:cxnChg>
      </pc:sldChg>
      <pc:sldChg chg="addSp delSp modSp add">
        <pc:chgData name="Abel Méndez" userId="4f59b34e7d48bd39" providerId="LiveId" clId="{A4188907-357F-4DE8-9AE2-BADE6481C62E}" dt="2018-01-15T07:38:51.598" v="792" actId="1076"/>
        <pc:sldMkLst>
          <pc:docMk/>
          <pc:sldMk cId="1726879712" sldId="257"/>
        </pc:sldMkLst>
        <pc:spChg chg="del">
          <ac:chgData name="Abel Méndez" userId="4f59b34e7d48bd39" providerId="LiveId" clId="{A4188907-357F-4DE8-9AE2-BADE6481C62E}" dt="2018-01-15T06:55:09.658" v="460" actId="478"/>
          <ac:spMkLst>
            <pc:docMk/>
            <pc:sldMk cId="1726879712" sldId="257"/>
            <ac:spMk id="2" creationId="{0C98E70F-E2B1-4170-993B-C2583156C47D}"/>
          </ac:spMkLst>
        </pc:spChg>
        <pc:spChg chg="del">
          <ac:chgData name="Abel Méndez" userId="4f59b34e7d48bd39" providerId="LiveId" clId="{A4188907-357F-4DE8-9AE2-BADE6481C62E}" dt="2018-01-15T06:55:11.177" v="461" actId="478"/>
          <ac:spMkLst>
            <pc:docMk/>
            <pc:sldMk cId="1726879712" sldId="257"/>
            <ac:spMk id="3" creationId="{78AF4D1E-B7C3-44EA-A69F-0B137A0F2511}"/>
          </ac:spMkLst>
        </pc:spChg>
        <pc:spChg chg="add del">
          <ac:chgData name="Abel Méndez" userId="4f59b34e7d48bd39" providerId="LiveId" clId="{A4188907-357F-4DE8-9AE2-BADE6481C62E}" dt="2018-01-15T07:10:27.409" v="581" actId="478"/>
          <ac:spMkLst>
            <pc:docMk/>
            <pc:sldMk cId="1726879712" sldId="257"/>
            <ac:spMk id="4" creationId="{426F062D-FFF2-48DE-8DB7-3CC6DF330A26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8" creationId="{18EBEA1B-151B-4DFE-97B2-4470D615032D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9" creationId="{B2C10ACD-9A1A-4731-A550-B949F0C59FA3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10" creationId="{D0795E26-B256-48FA-837B-FF2B4A5BD9C6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13" creationId="{0C335D6C-D1AB-4A9E-8AFB-09501F9D2BFD}"/>
          </ac:spMkLst>
        </pc:spChg>
        <pc:spChg chg="add del mod">
          <ac:chgData name="Abel Méndez" userId="4f59b34e7d48bd39" providerId="LiveId" clId="{A4188907-357F-4DE8-9AE2-BADE6481C62E}" dt="2018-01-15T07:34:11.895" v="736" actId="478"/>
          <ac:spMkLst>
            <pc:docMk/>
            <pc:sldMk cId="1726879712" sldId="257"/>
            <ac:spMk id="14" creationId="{468F9295-7C05-4931-99FD-059CEEE603B4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15" creationId="{115E2C21-ECD8-4C98-B7DA-337AA880EBE7}"/>
          </ac:spMkLst>
        </pc:spChg>
        <pc:spChg chg="add del mod">
          <ac:chgData name="Abel Méndez" userId="4f59b34e7d48bd39" providerId="LiveId" clId="{A4188907-357F-4DE8-9AE2-BADE6481C62E}" dt="2018-01-15T07:34:38.447" v="739" actId="478"/>
          <ac:spMkLst>
            <pc:docMk/>
            <pc:sldMk cId="1726879712" sldId="257"/>
            <ac:spMk id="16" creationId="{CA633994-E509-47B0-8EED-5F4381A452A7}"/>
          </ac:spMkLst>
        </pc:spChg>
        <pc:spChg chg="add del">
          <ac:chgData name="Abel Méndez" userId="4f59b34e7d48bd39" providerId="LiveId" clId="{A4188907-357F-4DE8-9AE2-BADE6481C62E}" dt="2018-01-15T07:10:43.738" v="586" actId="478"/>
          <ac:spMkLst>
            <pc:docMk/>
            <pc:sldMk cId="1726879712" sldId="257"/>
            <ac:spMk id="17" creationId="{99937B20-DF54-417D-BEC7-1177B481613B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18" creationId="{D2DFC3EA-5DBB-4317-955A-94B64004E2F5}"/>
          </ac:spMkLst>
        </pc:spChg>
        <pc:spChg chg="add del mod">
          <ac:chgData name="Abel Méndez" userId="4f59b34e7d48bd39" providerId="LiveId" clId="{A4188907-357F-4DE8-9AE2-BADE6481C62E}" dt="2018-01-15T07:34:42.031" v="740" actId="478"/>
          <ac:spMkLst>
            <pc:docMk/>
            <pc:sldMk cId="1726879712" sldId="257"/>
            <ac:spMk id="19" creationId="{7F98B9C4-5DE9-4A58-AE0D-292AE2A3229E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20" creationId="{AEC7AAE7-7862-4AC7-A2AC-395CB54620FF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21" creationId="{7F345EA0-560B-45AD-9405-60FD7A2F9C56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22" creationId="{C08DBF79-71B9-4918-AA3D-21E54EA7BEF9}"/>
          </ac:spMkLst>
        </pc:spChg>
        <pc:spChg chg="add del mod">
          <ac:chgData name="Abel Méndez" userId="4f59b34e7d48bd39" providerId="LiveId" clId="{A4188907-357F-4DE8-9AE2-BADE6481C62E}" dt="2018-01-15T07:35:25.910" v="743" actId="478"/>
          <ac:spMkLst>
            <pc:docMk/>
            <pc:sldMk cId="1726879712" sldId="257"/>
            <ac:spMk id="23" creationId="{D54AC041-FBDB-4404-9B85-BC363F740D2B}"/>
          </ac:spMkLst>
        </pc:spChg>
        <pc:spChg chg="add mod">
          <ac:chgData name="Abel Méndez" userId="4f59b34e7d48bd39" providerId="LiveId" clId="{A4188907-357F-4DE8-9AE2-BADE6481C62E}" dt="2018-01-15T07:36:48.766" v="754" actId="1076"/>
          <ac:spMkLst>
            <pc:docMk/>
            <pc:sldMk cId="1726879712" sldId="257"/>
            <ac:spMk id="24" creationId="{9E8D1925-4FBF-4815-B31D-69EE40CDA334}"/>
          </ac:spMkLst>
        </pc:spChg>
        <pc:spChg chg="add mod">
          <ac:chgData name="Abel Méndez" userId="4f59b34e7d48bd39" providerId="LiveId" clId="{A4188907-357F-4DE8-9AE2-BADE6481C62E}" dt="2018-01-15T07:38:51.598" v="792" actId="1076"/>
          <ac:spMkLst>
            <pc:docMk/>
            <pc:sldMk cId="1726879712" sldId="257"/>
            <ac:spMk id="25" creationId="{A955C900-6718-4049-B041-693BA4944675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28" creationId="{70F9697B-2F39-4779-8AAF-7AB6F30C3037}"/>
          </ac:spMkLst>
        </pc:spChg>
        <pc:spChg chg="add mod or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30" creationId="{0A0A9981-3022-4EDF-9238-76A56E295615}"/>
          </ac:spMkLst>
        </pc:spChg>
        <pc:spChg chg="add mod">
          <ac:chgData name="Abel Méndez" userId="4f59b34e7d48bd39" providerId="LiveId" clId="{A4188907-357F-4DE8-9AE2-BADE6481C62E}" dt="2018-01-15T07:37:49.503" v="781" actId="1036"/>
          <ac:spMkLst>
            <pc:docMk/>
            <pc:sldMk cId="1726879712" sldId="257"/>
            <ac:spMk id="35" creationId="{816A1B87-5F03-487D-B687-904EFA85AB39}"/>
          </ac:spMkLst>
        </pc:spChg>
        <pc:spChg chg="add del">
          <ac:chgData name="Abel Méndez" userId="4f59b34e7d48bd39" providerId="LiveId" clId="{A4188907-357F-4DE8-9AE2-BADE6481C62E}" dt="2018-01-15T07:30:23.559" v="705" actId="478"/>
          <ac:spMkLst>
            <pc:docMk/>
            <pc:sldMk cId="1726879712" sldId="257"/>
            <ac:spMk id="38" creationId="{94891941-01C9-4559-BFD6-79C2FA8DB30B}"/>
          </ac:spMkLst>
        </pc:spChg>
        <pc:spChg chg="add del">
          <ac:chgData name="Abel Méndez" userId="4f59b34e7d48bd39" providerId="LiveId" clId="{A4188907-357F-4DE8-9AE2-BADE6481C62E}" dt="2018-01-15T06:55:26.418" v="463" actId="478"/>
          <ac:spMkLst>
            <pc:docMk/>
            <pc:sldMk cId="1726879712" sldId="257"/>
            <ac:spMk id="39" creationId="{78AD1D77-E31C-4427-8555-D86917858794}"/>
          </ac:spMkLst>
        </pc:spChg>
        <pc:spChg chg="add mod">
          <ac:chgData name="Abel Méndez" userId="4f59b34e7d48bd39" providerId="LiveId" clId="{A4188907-357F-4DE8-9AE2-BADE6481C62E}" dt="2018-01-15T07:36:16.599" v="750" actId="1076"/>
          <ac:spMkLst>
            <pc:docMk/>
            <pc:sldMk cId="1726879712" sldId="257"/>
            <ac:spMk id="40" creationId="{7193DE42-EEF7-4DC2-8A25-153D0BE7E9B0}"/>
          </ac:spMkLst>
        </pc:spChg>
        <pc:spChg chg="add del">
          <ac:chgData name="Abel Méndez" userId="4f59b34e7d48bd39" providerId="LiveId" clId="{A4188907-357F-4DE8-9AE2-BADE6481C62E}" dt="2018-01-15T07:10:34.376" v="582" actId="478"/>
          <ac:spMkLst>
            <pc:docMk/>
            <pc:sldMk cId="1726879712" sldId="257"/>
            <ac:spMk id="41" creationId="{198B2045-64C0-4DDC-AD2B-960D55CB2042}"/>
          </ac:spMkLst>
        </pc:spChg>
        <pc:spChg chg="add mod topLvl">
          <ac:chgData name="Abel Méndez" userId="4f59b34e7d48bd39" providerId="LiveId" clId="{A4188907-357F-4DE8-9AE2-BADE6481C62E}" dt="2018-01-15T07:36:56.189" v="755" actId="14100"/>
          <ac:spMkLst>
            <pc:docMk/>
            <pc:sldMk cId="1726879712" sldId="257"/>
            <ac:spMk id="42" creationId="{5BC3B2D8-5629-42A6-BE43-DA1F69398F64}"/>
          </ac:spMkLst>
        </pc:spChg>
        <pc:spChg chg="add del mod">
          <ac:chgData name="Abel Méndez" userId="4f59b34e7d48bd39" providerId="LiveId" clId="{A4188907-357F-4DE8-9AE2-BADE6481C62E}" dt="2018-01-15T06:59:37.273" v="484" actId="478"/>
          <ac:spMkLst>
            <pc:docMk/>
            <pc:sldMk cId="1726879712" sldId="257"/>
            <ac:spMk id="43" creationId="{D912B914-15E1-4A39-9F08-D39AEC645DDA}"/>
          </ac:spMkLst>
        </pc:spChg>
        <pc:grpChg chg="add del mod">
          <ac:chgData name="Abel Méndez" userId="4f59b34e7d48bd39" providerId="LiveId" clId="{A4188907-357F-4DE8-9AE2-BADE6481C62E}" dt="2018-01-15T07:22:11.816" v="636" actId="165"/>
          <ac:grpSpMkLst>
            <pc:docMk/>
            <pc:sldMk cId="1726879712" sldId="257"/>
            <ac:grpSpMk id="64" creationId="{F8488698-B2E9-4A3C-BDF8-32F31380DB3E}"/>
          </ac:grpSpMkLst>
        </pc:grpChg>
        <pc:grpChg chg="add del mod">
          <ac:chgData name="Abel Méndez" userId="4f59b34e7d48bd39" providerId="LiveId" clId="{A4188907-357F-4DE8-9AE2-BADE6481C62E}" dt="2018-01-15T07:26:23.817" v="670" actId="165"/>
          <ac:grpSpMkLst>
            <pc:docMk/>
            <pc:sldMk cId="1726879712" sldId="257"/>
            <ac:grpSpMk id="76" creationId="{AB15F1FF-7172-4E77-9F28-73BA84770705}"/>
          </ac:grpSpMkLst>
        </pc:grpChg>
        <pc:grpChg chg="add del mod">
          <ac:chgData name="Abel Méndez" userId="4f59b34e7d48bd39" providerId="LiveId" clId="{A4188907-357F-4DE8-9AE2-BADE6481C62E}" dt="2018-01-15T07:28:04" v="684" actId="165"/>
          <ac:grpSpMkLst>
            <pc:docMk/>
            <pc:sldMk cId="1726879712" sldId="257"/>
            <ac:grpSpMk id="80" creationId="{92942D99-DC3E-4781-9979-5BB86E947FFA}"/>
          </ac:grpSpMkLst>
        </pc:grpChg>
        <pc:cxnChg chg="add mod">
          <ac:chgData name="Abel Méndez" userId="4f59b34e7d48bd39" providerId="LiveId" clId="{A4188907-357F-4DE8-9AE2-BADE6481C62E}" dt="2018-01-15T07:36:16.599" v="750" actId="1076"/>
          <ac:cxnSpMkLst>
            <pc:docMk/>
            <pc:sldMk cId="1726879712" sldId="257"/>
            <ac:cxnSpMk id="5" creationId="{C321D644-574E-4A93-979D-D0FCA5A20C14}"/>
          </ac:cxnSpMkLst>
        </pc:cxnChg>
        <pc:cxnChg chg="add mod">
          <ac:chgData name="Abel Méndez" userId="4f59b34e7d48bd39" providerId="LiveId" clId="{A4188907-357F-4DE8-9AE2-BADE6481C62E}" dt="2018-01-15T07:36:16.599" v="750" actId="1076"/>
          <ac:cxnSpMkLst>
            <pc:docMk/>
            <pc:sldMk cId="1726879712" sldId="257"/>
            <ac:cxnSpMk id="6" creationId="{F8DAC293-16E0-4C48-B86C-490BBD9074D7}"/>
          </ac:cxnSpMkLst>
        </pc:cxnChg>
        <pc:cxnChg chg="add mod">
          <ac:chgData name="Abel Méndez" userId="4f59b34e7d48bd39" providerId="LiveId" clId="{A4188907-357F-4DE8-9AE2-BADE6481C62E}" dt="2018-01-15T07:36:16.599" v="750" actId="1076"/>
          <ac:cxnSpMkLst>
            <pc:docMk/>
            <pc:sldMk cId="1726879712" sldId="257"/>
            <ac:cxnSpMk id="7" creationId="{5D8D8A52-5A44-4AC0-82F7-391F48F8209F}"/>
          </ac:cxnSpMkLst>
        </pc:cxnChg>
        <pc:cxnChg chg="add del">
          <ac:chgData name="Abel Méndez" userId="4f59b34e7d48bd39" providerId="LiveId" clId="{A4188907-357F-4DE8-9AE2-BADE6481C62E}" dt="2018-01-15T07:10:42.432" v="585" actId="478"/>
          <ac:cxnSpMkLst>
            <pc:docMk/>
            <pc:sldMk cId="1726879712" sldId="257"/>
            <ac:cxnSpMk id="11" creationId="{9D8B52B6-3A9A-45D9-B286-3C0DFDDEB219}"/>
          </ac:cxnSpMkLst>
        </pc:cxnChg>
        <pc:cxnChg chg="add del">
          <ac:chgData name="Abel Méndez" userId="4f59b34e7d48bd39" providerId="LiveId" clId="{A4188907-357F-4DE8-9AE2-BADE6481C62E}" dt="2018-01-15T07:10:41.376" v="584" actId="478"/>
          <ac:cxnSpMkLst>
            <pc:docMk/>
            <pc:sldMk cId="1726879712" sldId="257"/>
            <ac:cxnSpMk id="12" creationId="{2C157F23-E8E9-480A-B939-C8DA00BAA348}"/>
          </ac:cxnSpMkLst>
        </pc:cxnChg>
        <pc:cxnChg chg="add mod">
          <ac:chgData name="Abel Méndez" userId="4f59b34e7d48bd39" providerId="LiveId" clId="{A4188907-357F-4DE8-9AE2-BADE6481C62E}" dt="2018-01-15T07:36:16.599" v="750" actId="1076"/>
          <ac:cxnSpMkLst>
            <pc:docMk/>
            <pc:sldMk cId="1726879712" sldId="257"/>
            <ac:cxnSpMk id="26" creationId="{AB8582FB-69A4-4CA9-AC5A-909E8E3D3484}"/>
          </ac:cxnSpMkLst>
        </pc:cxnChg>
        <pc:cxnChg chg="add mod">
          <ac:chgData name="Abel Méndez" userId="4f59b34e7d48bd39" providerId="LiveId" clId="{A4188907-357F-4DE8-9AE2-BADE6481C62E}" dt="2018-01-15T07:36:16.599" v="750" actId="1076"/>
          <ac:cxnSpMkLst>
            <pc:docMk/>
            <pc:sldMk cId="1726879712" sldId="257"/>
            <ac:cxnSpMk id="27" creationId="{BEBD9CD6-EA81-4C97-83BE-900DD7939D81}"/>
          </ac:cxnSpMkLst>
        </pc:cxnChg>
        <pc:cxnChg chg="add mod">
          <ac:chgData name="Abel Méndez" userId="4f59b34e7d48bd39" providerId="LiveId" clId="{A4188907-357F-4DE8-9AE2-BADE6481C62E}" dt="2018-01-15T07:36:16.599" v="750" actId="1076"/>
          <ac:cxnSpMkLst>
            <pc:docMk/>
            <pc:sldMk cId="1726879712" sldId="257"/>
            <ac:cxnSpMk id="29" creationId="{D4B3BFF0-B96F-4C4C-84D5-4364A01B6150}"/>
          </ac:cxnSpMkLst>
        </pc:cxnChg>
        <pc:cxnChg chg="add mod">
          <ac:chgData name="Abel Méndez" userId="4f59b34e7d48bd39" providerId="LiveId" clId="{A4188907-357F-4DE8-9AE2-BADE6481C62E}" dt="2018-01-15T07:37:49.503" v="781" actId="1036"/>
          <ac:cxnSpMkLst>
            <pc:docMk/>
            <pc:sldMk cId="1726879712" sldId="257"/>
            <ac:cxnSpMk id="31" creationId="{96E88742-49C3-4515-A95F-69C083D267E6}"/>
          </ac:cxnSpMkLst>
        </pc:cxnChg>
        <pc:cxnChg chg="add del mod">
          <ac:chgData name="Abel Méndez" userId="4f59b34e7d48bd39" providerId="LiveId" clId="{A4188907-357F-4DE8-9AE2-BADE6481C62E}" dt="2018-01-15T07:34:10.198" v="735" actId="478"/>
          <ac:cxnSpMkLst>
            <pc:docMk/>
            <pc:sldMk cId="1726879712" sldId="257"/>
            <ac:cxnSpMk id="32" creationId="{901DB38E-5BD5-4AFF-BC90-ABD0C586C504}"/>
          </ac:cxnSpMkLst>
        </pc:cxnChg>
        <pc:cxnChg chg="add mod">
          <ac:chgData name="Abel Méndez" userId="4f59b34e7d48bd39" providerId="LiveId" clId="{A4188907-357F-4DE8-9AE2-BADE6481C62E}" dt="2018-01-15T07:36:16.599" v="750" actId="1076"/>
          <ac:cxnSpMkLst>
            <pc:docMk/>
            <pc:sldMk cId="1726879712" sldId="257"/>
            <ac:cxnSpMk id="33" creationId="{40D52F18-F044-410D-94EF-48855A70B036}"/>
          </ac:cxnSpMkLst>
        </pc:cxnChg>
        <pc:cxnChg chg="add mod">
          <ac:chgData name="Abel Méndez" userId="4f59b34e7d48bd39" providerId="LiveId" clId="{A4188907-357F-4DE8-9AE2-BADE6481C62E}" dt="2018-01-15T07:36:16.599" v="750" actId="1076"/>
          <ac:cxnSpMkLst>
            <pc:docMk/>
            <pc:sldMk cId="1726879712" sldId="257"/>
            <ac:cxnSpMk id="34" creationId="{CFE21B7D-13D4-44FB-AF15-D04FC08B792A}"/>
          </ac:cxnSpMkLst>
        </pc:cxnChg>
        <pc:cxnChg chg="add mod">
          <ac:chgData name="Abel Méndez" userId="4f59b34e7d48bd39" providerId="LiveId" clId="{A4188907-357F-4DE8-9AE2-BADE6481C62E}" dt="2018-01-15T07:38:19.185" v="790" actId="1036"/>
          <ac:cxnSpMkLst>
            <pc:docMk/>
            <pc:sldMk cId="1726879712" sldId="257"/>
            <ac:cxnSpMk id="36" creationId="{2CC9FA09-02E6-4CE2-9839-4A40DCE87538}"/>
          </ac:cxnSpMkLst>
        </pc:cxnChg>
        <pc:cxnChg chg="add del">
          <ac:chgData name="Abel Méndez" userId="4f59b34e7d48bd39" providerId="LiveId" clId="{A4188907-357F-4DE8-9AE2-BADE6481C62E}" dt="2018-01-15T07:30:24.391" v="706" actId="478"/>
          <ac:cxnSpMkLst>
            <pc:docMk/>
            <pc:sldMk cId="1726879712" sldId="257"/>
            <ac:cxnSpMk id="37" creationId="{B7D6314C-1B8B-4D70-B29D-35E02C449043}"/>
          </ac:cxnSpMkLst>
        </pc:cxnChg>
        <pc:cxnChg chg="add mod topLvl">
          <ac:chgData name="Abel Méndez" userId="4f59b34e7d48bd39" providerId="LiveId" clId="{A4188907-357F-4DE8-9AE2-BADE6481C62E}" dt="2018-01-15T07:36:41.048" v="753" actId="1035"/>
          <ac:cxnSpMkLst>
            <pc:docMk/>
            <pc:sldMk cId="1726879712" sldId="257"/>
            <ac:cxnSpMk id="45" creationId="{C2F6CF38-8283-46A2-B798-5C983116E54C}"/>
          </ac:cxnSpMkLst>
        </pc:cxnChg>
        <pc:cxnChg chg="add del mod">
          <ac:chgData name="Abel Méndez" userId="4f59b34e7d48bd39" providerId="LiveId" clId="{A4188907-357F-4DE8-9AE2-BADE6481C62E}" dt="2018-01-15T07:02:52.817" v="514" actId="478"/>
          <ac:cxnSpMkLst>
            <pc:docMk/>
            <pc:sldMk cId="1726879712" sldId="257"/>
            <ac:cxnSpMk id="46" creationId="{4E86D468-BA34-4E99-9C6C-DCA28422DA88}"/>
          </ac:cxnSpMkLst>
        </pc:cxnChg>
        <pc:cxnChg chg="add del mod">
          <ac:chgData name="Abel Méndez" userId="4f59b34e7d48bd39" providerId="LiveId" clId="{A4188907-357F-4DE8-9AE2-BADE6481C62E}" dt="2018-01-15T07:07:20.033" v="556" actId="478"/>
          <ac:cxnSpMkLst>
            <pc:docMk/>
            <pc:sldMk cId="1726879712" sldId="257"/>
            <ac:cxnSpMk id="48" creationId="{CA4FCB38-9916-49D2-9694-0A17D0482B15}"/>
          </ac:cxnSpMkLst>
        </pc:cxnChg>
        <pc:cxnChg chg="add del mod">
          <ac:chgData name="Abel Méndez" userId="4f59b34e7d48bd39" providerId="LiveId" clId="{A4188907-357F-4DE8-9AE2-BADE6481C62E}" dt="2018-01-15T07:08:47.112" v="569" actId="478"/>
          <ac:cxnSpMkLst>
            <pc:docMk/>
            <pc:sldMk cId="1726879712" sldId="257"/>
            <ac:cxnSpMk id="57" creationId="{3DF37CA0-D8B5-456D-84E2-BEA417A8C857}"/>
          </ac:cxnSpMkLst>
        </pc:cxnChg>
        <pc:cxnChg chg="add del mod">
          <ac:chgData name="Abel Méndez" userId="4f59b34e7d48bd39" providerId="LiveId" clId="{A4188907-357F-4DE8-9AE2-BADE6481C62E}" dt="2018-01-15T07:09:57.216" v="579" actId="478"/>
          <ac:cxnSpMkLst>
            <pc:docMk/>
            <pc:sldMk cId="1726879712" sldId="257"/>
            <ac:cxnSpMk id="59" creationId="{FD735F92-FA5B-43E3-91DD-98A80EA94948}"/>
          </ac:cxnSpMkLst>
        </pc:cxnChg>
        <pc:cxnChg chg="add del mod topLvl">
          <ac:chgData name="Abel Méndez" userId="4f59b34e7d48bd39" providerId="LiveId" clId="{A4188907-357F-4DE8-9AE2-BADE6481C62E}" dt="2018-01-15T07:24:24.785" v="660" actId="478"/>
          <ac:cxnSpMkLst>
            <pc:docMk/>
            <pc:sldMk cId="1726879712" sldId="257"/>
            <ac:cxnSpMk id="62" creationId="{857BCE4C-7A93-4F8A-9AC1-EA5CC4A6D827}"/>
          </ac:cxnSpMkLst>
        </pc:cxnChg>
        <pc:cxnChg chg="add del mod topLvl">
          <ac:chgData name="Abel Méndez" userId="4f59b34e7d48bd39" providerId="LiveId" clId="{A4188907-357F-4DE8-9AE2-BADE6481C62E}" dt="2018-01-15T07:26:57.887" v="675" actId="478"/>
          <ac:cxnSpMkLst>
            <pc:docMk/>
            <pc:sldMk cId="1726879712" sldId="257"/>
            <ac:cxnSpMk id="75" creationId="{2F14484D-D868-4BD7-880F-38C99EBC5F40}"/>
          </ac:cxnSpMkLst>
        </pc:cxnChg>
        <pc:cxnChg chg="add mod topLvl">
          <ac:chgData name="Abel Méndez" userId="4f59b34e7d48bd39" providerId="LiveId" clId="{A4188907-357F-4DE8-9AE2-BADE6481C62E}" dt="2018-01-15T07:36:59.978" v="756" actId="1036"/>
          <ac:cxnSpMkLst>
            <pc:docMk/>
            <pc:sldMk cId="1726879712" sldId="257"/>
            <ac:cxnSpMk id="79" creationId="{2137853B-2142-4007-83C6-EA3C6403CDC3}"/>
          </ac:cxnSpMkLst>
        </pc:cxnChg>
        <pc:cxnChg chg="add mod">
          <ac:chgData name="Abel Méndez" userId="4f59b34e7d48bd39" providerId="LiveId" clId="{A4188907-357F-4DE8-9AE2-BADE6481C62E}" dt="2018-01-15T07:36:16.599" v="750" actId="1076"/>
          <ac:cxnSpMkLst>
            <pc:docMk/>
            <pc:sldMk cId="1726879712" sldId="257"/>
            <ac:cxnSpMk id="91" creationId="{0D90B0FE-3DB7-4ECB-9EB1-1518C19D9AF0}"/>
          </ac:cxnSpMkLst>
        </pc:cxnChg>
      </pc:sldChg>
      <pc:sldMasterChg chg="modSp modSldLayout">
        <pc:chgData name="Abel Méndez" userId="4f59b34e7d48bd39" providerId="LiveId" clId="{A4188907-357F-4DE8-9AE2-BADE6481C62E}" dt="2018-01-15T06:54:15.561" v="456"/>
        <pc:sldMasterMkLst>
          <pc:docMk/>
          <pc:sldMasterMk cId="1949487562" sldId="2147483648"/>
        </pc:sldMasterMkLst>
        <pc:spChg chg="mod">
          <ac:chgData name="Abel Méndez" userId="4f59b34e7d48bd39" providerId="LiveId" clId="{A4188907-357F-4DE8-9AE2-BADE6481C62E}" dt="2018-01-15T06:54:15.561" v="456"/>
          <ac:spMkLst>
            <pc:docMk/>
            <pc:sldMasterMk cId="1949487562" sldId="2147483648"/>
            <ac:spMk id="2" creationId="{D41FA751-6E89-4990-A25E-A0586E817B7C}"/>
          </ac:spMkLst>
        </pc:spChg>
        <pc:spChg chg="mod">
          <ac:chgData name="Abel Méndez" userId="4f59b34e7d48bd39" providerId="LiveId" clId="{A4188907-357F-4DE8-9AE2-BADE6481C62E}" dt="2018-01-15T06:54:15.561" v="456"/>
          <ac:spMkLst>
            <pc:docMk/>
            <pc:sldMasterMk cId="1949487562" sldId="2147483648"/>
            <ac:spMk id="3" creationId="{F4A48897-A8ED-43B6-AC51-1CDD280ECC30}"/>
          </ac:spMkLst>
        </pc:spChg>
        <pc:spChg chg="mod">
          <ac:chgData name="Abel Méndez" userId="4f59b34e7d48bd39" providerId="LiveId" clId="{A4188907-357F-4DE8-9AE2-BADE6481C62E}" dt="2018-01-15T06:54:15.561" v="456"/>
          <ac:spMkLst>
            <pc:docMk/>
            <pc:sldMasterMk cId="1949487562" sldId="2147483648"/>
            <ac:spMk id="4" creationId="{D80DB501-E0FB-44EA-A0AE-534E065D5539}"/>
          </ac:spMkLst>
        </pc:spChg>
        <pc:spChg chg="mod">
          <ac:chgData name="Abel Méndez" userId="4f59b34e7d48bd39" providerId="LiveId" clId="{A4188907-357F-4DE8-9AE2-BADE6481C62E}" dt="2018-01-15T06:54:15.561" v="456"/>
          <ac:spMkLst>
            <pc:docMk/>
            <pc:sldMasterMk cId="1949487562" sldId="2147483648"/>
            <ac:spMk id="5" creationId="{F1243494-ED73-4E7C-AFC0-24BE1FD2E2AE}"/>
          </ac:spMkLst>
        </pc:spChg>
        <pc:spChg chg="mod">
          <ac:chgData name="Abel Méndez" userId="4f59b34e7d48bd39" providerId="LiveId" clId="{A4188907-357F-4DE8-9AE2-BADE6481C62E}" dt="2018-01-15T06:54:15.561" v="456"/>
          <ac:spMkLst>
            <pc:docMk/>
            <pc:sldMasterMk cId="1949487562" sldId="2147483648"/>
            <ac:spMk id="6" creationId="{4C37F01D-F4CB-426E-A068-A86C937732BF}"/>
          </ac:spMkLst>
        </pc:spChg>
        <pc:sldLayoutChg chg="modSp">
          <pc:chgData name="Abel Méndez" userId="4f59b34e7d48bd39" providerId="LiveId" clId="{A4188907-357F-4DE8-9AE2-BADE6481C62E}" dt="2018-01-15T06:54:15.561" v="456"/>
          <pc:sldLayoutMkLst>
            <pc:docMk/>
            <pc:sldMasterMk cId="1949487562" sldId="2147483648"/>
            <pc:sldLayoutMk cId="723338189" sldId="2147483649"/>
          </pc:sldLayoutMkLst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723338189" sldId="2147483649"/>
              <ac:spMk id="2" creationId="{12AE856A-7F07-446F-8348-11FFC9BD1413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723338189" sldId="2147483649"/>
              <ac:spMk id="3" creationId="{E32E58F7-E524-46E8-9CBC-E1BE2FCD7C4B}"/>
            </ac:spMkLst>
          </pc:spChg>
        </pc:sldLayoutChg>
        <pc:sldLayoutChg chg="modSp">
          <pc:chgData name="Abel Méndez" userId="4f59b34e7d48bd39" providerId="LiveId" clId="{A4188907-357F-4DE8-9AE2-BADE6481C62E}" dt="2018-01-15T06:54:15.561" v="456"/>
          <pc:sldLayoutMkLst>
            <pc:docMk/>
            <pc:sldMasterMk cId="1949487562" sldId="2147483648"/>
            <pc:sldLayoutMk cId="2256561960" sldId="2147483651"/>
          </pc:sldLayoutMkLst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2256561960" sldId="2147483651"/>
              <ac:spMk id="2" creationId="{DE1C7558-4D48-43B8-A148-06D1D12E107D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2256561960" sldId="2147483651"/>
              <ac:spMk id="3" creationId="{A5B518AA-4A93-4864-9490-EB203573036E}"/>
            </ac:spMkLst>
          </pc:spChg>
        </pc:sldLayoutChg>
        <pc:sldLayoutChg chg="modSp">
          <pc:chgData name="Abel Méndez" userId="4f59b34e7d48bd39" providerId="LiveId" clId="{A4188907-357F-4DE8-9AE2-BADE6481C62E}" dt="2018-01-15T06:54:15.561" v="456"/>
          <pc:sldLayoutMkLst>
            <pc:docMk/>
            <pc:sldMasterMk cId="1949487562" sldId="2147483648"/>
            <pc:sldLayoutMk cId="722179054" sldId="2147483652"/>
          </pc:sldLayoutMkLst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722179054" sldId="2147483652"/>
              <ac:spMk id="3" creationId="{E4A31F87-6E52-4887-8CA4-1CF63225F8FA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722179054" sldId="2147483652"/>
              <ac:spMk id="4" creationId="{7D2F28A3-768B-49DF-9534-CD533C3A8C21}"/>
            </ac:spMkLst>
          </pc:spChg>
        </pc:sldLayoutChg>
        <pc:sldLayoutChg chg="modSp">
          <pc:chgData name="Abel Méndez" userId="4f59b34e7d48bd39" providerId="LiveId" clId="{A4188907-357F-4DE8-9AE2-BADE6481C62E}" dt="2018-01-15T06:54:15.561" v="456"/>
          <pc:sldLayoutMkLst>
            <pc:docMk/>
            <pc:sldMasterMk cId="1949487562" sldId="2147483648"/>
            <pc:sldLayoutMk cId="3404861164" sldId="2147483653"/>
          </pc:sldLayoutMkLst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3404861164" sldId="2147483653"/>
              <ac:spMk id="2" creationId="{186AE567-0C2A-4EF8-9C92-D2D33DB38AD7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3404861164" sldId="2147483653"/>
              <ac:spMk id="3" creationId="{B02AC5DD-18F7-409C-9EF7-68FBD8A8BD78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3404861164" sldId="2147483653"/>
              <ac:spMk id="4" creationId="{69D555BD-363B-4124-AAC6-B8C3B97FADC6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3404861164" sldId="2147483653"/>
              <ac:spMk id="5" creationId="{55D95DD5-C199-4065-8DB4-1365BA46F90E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3404861164" sldId="2147483653"/>
              <ac:spMk id="6" creationId="{491B239A-0E45-483D-9479-C54E2C83F0C2}"/>
            </ac:spMkLst>
          </pc:spChg>
        </pc:sldLayoutChg>
        <pc:sldLayoutChg chg="modSp">
          <pc:chgData name="Abel Méndez" userId="4f59b34e7d48bd39" providerId="LiveId" clId="{A4188907-357F-4DE8-9AE2-BADE6481C62E}" dt="2018-01-15T06:54:15.561" v="456"/>
          <pc:sldLayoutMkLst>
            <pc:docMk/>
            <pc:sldMasterMk cId="1949487562" sldId="2147483648"/>
            <pc:sldLayoutMk cId="2081322645" sldId="2147483656"/>
          </pc:sldLayoutMkLst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2081322645" sldId="2147483656"/>
              <ac:spMk id="2" creationId="{BB01F1B3-69E5-45A4-9688-25DEC454133B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2081322645" sldId="2147483656"/>
              <ac:spMk id="3" creationId="{A07A7DEB-6761-4851-9B1B-24F7256673A6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2081322645" sldId="2147483656"/>
              <ac:spMk id="4" creationId="{216651A0-B053-4273-9ACD-55E75F35A7E8}"/>
            </ac:spMkLst>
          </pc:spChg>
        </pc:sldLayoutChg>
        <pc:sldLayoutChg chg="modSp">
          <pc:chgData name="Abel Méndez" userId="4f59b34e7d48bd39" providerId="LiveId" clId="{A4188907-357F-4DE8-9AE2-BADE6481C62E}" dt="2018-01-15T06:54:15.561" v="456"/>
          <pc:sldLayoutMkLst>
            <pc:docMk/>
            <pc:sldMasterMk cId="1949487562" sldId="2147483648"/>
            <pc:sldLayoutMk cId="3691032710" sldId="2147483657"/>
          </pc:sldLayoutMkLst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3691032710" sldId="2147483657"/>
              <ac:spMk id="2" creationId="{79A95E11-7288-428D-B0BC-8FB13B9BECF7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3691032710" sldId="2147483657"/>
              <ac:spMk id="3" creationId="{E49915F8-5264-41F2-87FA-75DE9D25D4DE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3691032710" sldId="2147483657"/>
              <ac:spMk id="4" creationId="{189B1BAA-1B91-4BFA-984D-AE684B571F94}"/>
            </ac:spMkLst>
          </pc:spChg>
        </pc:sldLayoutChg>
        <pc:sldLayoutChg chg="modSp">
          <pc:chgData name="Abel Méndez" userId="4f59b34e7d48bd39" providerId="LiveId" clId="{A4188907-357F-4DE8-9AE2-BADE6481C62E}" dt="2018-01-15T06:54:15.561" v="456"/>
          <pc:sldLayoutMkLst>
            <pc:docMk/>
            <pc:sldMasterMk cId="1949487562" sldId="2147483648"/>
            <pc:sldLayoutMk cId="2081165450" sldId="2147483659"/>
          </pc:sldLayoutMkLst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2081165450" sldId="2147483659"/>
              <ac:spMk id="2" creationId="{BC494DB1-0883-4597-8FE1-548F394D5F20}"/>
            </ac:spMkLst>
          </pc:spChg>
          <pc:spChg chg="mod">
            <ac:chgData name="Abel Méndez" userId="4f59b34e7d48bd39" providerId="LiveId" clId="{A4188907-357F-4DE8-9AE2-BADE6481C62E}" dt="2018-01-15T06:54:15.561" v="456"/>
            <ac:spMkLst>
              <pc:docMk/>
              <pc:sldMasterMk cId="1949487562" sldId="2147483648"/>
              <pc:sldLayoutMk cId="2081165450" sldId="2147483659"/>
              <ac:spMk id="3" creationId="{80719137-C5F6-467C-B315-92830DAB556D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1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8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7542-DCAE-4E3C-875A-36E79595F5AB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A35D-61AB-45C2-8ECD-AFCCA109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val 278">
            <a:extLst>
              <a:ext uri="{FF2B5EF4-FFF2-40B4-BE49-F238E27FC236}">
                <a16:creationId xmlns:a16="http://schemas.microsoft.com/office/drawing/2014/main" id="{28068162-AA59-40F1-82AD-EBD0C04C2509}"/>
              </a:ext>
            </a:extLst>
          </p:cNvPr>
          <p:cNvSpPr/>
          <p:nvPr/>
        </p:nvSpPr>
        <p:spPr>
          <a:xfrm>
            <a:off x="1314255" y="414527"/>
            <a:ext cx="6028944" cy="602894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64C8D1D-F567-4B6E-87FF-E05F41922C55}"/>
              </a:ext>
            </a:extLst>
          </p:cNvPr>
          <p:cNvCxnSpPr>
            <a:cxnSpLocks/>
          </p:cNvCxnSpPr>
          <p:nvPr/>
        </p:nvCxnSpPr>
        <p:spPr>
          <a:xfrm>
            <a:off x="1052533" y="3396284"/>
            <a:ext cx="7477760" cy="18905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67812FF-36D4-4C90-B732-B059AA288C6A}"/>
              </a:ext>
            </a:extLst>
          </p:cNvPr>
          <p:cNvCxnSpPr>
            <a:cxnSpLocks/>
          </p:cNvCxnSpPr>
          <p:nvPr/>
        </p:nvCxnSpPr>
        <p:spPr>
          <a:xfrm flipV="1">
            <a:off x="6015896" y="349097"/>
            <a:ext cx="0" cy="609437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DFC846A-EA14-4253-9F8E-878C7A5E6A07}"/>
              </a:ext>
            </a:extLst>
          </p:cNvPr>
          <p:cNvCxnSpPr>
            <a:cxnSpLocks/>
          </p:cNvCxnSpPr>
          <p:nvPr/>
        </p:nvCxnSpPr>
        <p:spPr>
          <a:xfrm flipH="1" flipV="1">
            <a:off x="5186136" y="1826494"/>
            <a:ext cx="766028" cy="148867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Arc 282">
            <a:extLst>
              <a:ext uri="{FF2B5EF4-FFF2-40B4-BE49-F238E27FC236}">
                <a16:creationId xmlns:a16="http://schemas.microsoft.com/office/drawing/2014/main" id="{27066EF3-86C8-4AE6-A0AB-4335B32D53DB}"/>
              </a:ext>
            </a:extLst>
          </p:cNvPr>
          <p:cNvSpPr/>
          <p:nvPr/>
        </p:nvSpPr>
        <p:spPr>
          <a:xfrm>
            <a:off x="5576576" y="2973323"/>
            <a:ext cx="878637" cy="878637"/>
          </a:xfrm>
          <a:prstGeom prst="arc">
            <a:avLst>
              <a:gd name="adj1" fmla="val 14826691"/>
              <a:gd name="adj2" fmla="val 21088325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AD9CB29-C03A-40AE-88CD-1633DFD68C1D}"/>
              </a:ext>
            </a:extLst>
          </p:cNvPr>
          <p:cNvSpPr txBox="1"/>
          <p:nvPr/>
        </p:nvSpPr>
        <p:spPr>
          <a:xfrm>
            <a:off x="8110156" y="2824892"/>
            <a:ext cx="382258" cy="59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4D4FB34-72D7-4C21-919C-8DC58A91F4A3}"/>
              </a:ext>
            </a:extLst>
          </p:cNvPr>
          <p:cNvSpPr txBox="1"/>
          <p:nvPr/>
        </p:nvSpPr>
        <p:spPr>
          <a:xfrm>
            <a:off x="6062907" y="383530"/>
            <a:ext cx="358662" cy="3260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3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BC227A7-B83B-4BC9-8FFD-421118826D51}"/>
              </a:ext>
            </a:extLst>
          </p:cNvPr>
          <p:cNvCxnSpPr>
            <a:cxnSpLocks/>
          </p:cNvCxnSpPr>
          <p:nvPr/>
        </p:nvCxnSpPr>
        <p:spPr>
          <a:xfrm flipV="1">
            <a:off x="4326193" y="527860"/>
            <a:ext cx="823647" cy="288478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F7F7A213-8F9F-4AF8-9249-570BA509466E}"/>
              </a:ext>
            </a:extLst>
          </p:cNvPr>
          <p:cNvCxnSpPr>
            <a:cxnSpLocks/>
          </p:cNvCxnSpPr>
          <p:nvPr/>
        </p:nvCxnSpPr>
        <p:spPr>
          <a:xfrm flipV="1">
            <a:off x="5121567" y="527860"/>
            <a:ext cx="15696" cy="290113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>
            <a:extLst>
              <a:ext uri="{FF2B5EF4-FFF2-40B4-BE49-F238E27FC236}">
                <a16:creationId xmlns:a16="http://schemas.microsoft.com/office/drawing/2014/main" id="{725E0365-BCE2-411E-A6B5-41FC60543887}"/>
              </a:ext>
            </a:extLst>
          </p:cNvPr>
          <p:cNvSpPr/>
          <p:nvPr/>
        </p:nvSpPr>
        <p:spPr>
          <a:xfrm>
            <a:off x="5006206" y="1596944"/>
            <a:ext cx="226665" cy="226665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Arc 288">
            <a:extLst>
              <a:ext uri="{FF2B5EF4-FFF2-40B4-BE49-F238E27FC236}">
                <a16:creationId xmlns:a16="http://schemas.microsoft.com/office/drawing/2014/main" id="{69CFE452-1578-496A-93A5-024101437F00}"/>
              </a:ext>
            </a:extLst>
          </p:cNvPr>
          <p:cNvSpPr/>
          <p:nvPr/>
        </p:nvSpPr>
        <p:spPr>
          <a:xfrm>
            <a:off x="3890111" y="2956966"/>
            <a:ext cx="878637" cy="878637"/>
          </a:xfrm>
          <a:prstGeom prst="arc">
            <a:avLst>
              <a:gd name="adj1" fmla="val 17694949"/>
              <a:gd name="adj2" fmla="val 21151331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7C296572-0B6C-4113-9136-5ED49B389D19}"/>
              </a:ext>
            </a:extLst>
          </p:cNvPr>
          <p:cNvSpPr/>
          <p:nvPr/>
        </p:nvSpPr>
        <p:spPr>
          <a:xfrm>
            <a:off x="5941117" y="3337855"/>
            <a:ext cx="142554" cy="1425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568FF998-70BF-404C-8DEA-7C4921B3A5F7}"/>
              </a:ext>
            </a:extLst>
          </p:cNvPr>
          <p:cNvSpPr/>
          <p:nvPr/>
        </p:nvSpPr>
        <p:spPr>
          <a:xfrm>
            <a:off x="4260968" y="3337855"/>
            <a:ext cx="142554" cy="1425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985EAA9-0DFE-44A4-8D9E-7D314A54905F}"/>
              </a:ext>
            </a:extLst>
          </p:cNvPr>
          <p:cNvSpPr/>
          <p:nvPr/>
        </p:nvSpPr>
        <p:spPr>
          <a:xfrm>
            <a:off x="5073207" y="475274"/>
            <a:ext cx="142554" cy="1425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DA3BCFC-967E-44B6-A959-CBAD978C05E2}"/>
              </a:ext>
            </a:extLst>
          </p:cNvPr>
          <p:cNvSpPr txBox="1"/>
          <p:nvPr/>
        </p:nvSpPr>
        <p:spPr>
          <a:xfrm>
            <a:off x="4097927" y="3423643"/>
            <a:ext cx="476644" cy="59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C2028A2-B789-47E6-B7CA-283639464C9D}"/>
              </a:ext>
            </a:extLst>
          </p:cNvPr>
          <p:cNvSpPr txBox="1"/>
          <p:nvPr/>
        </p:nvSpPr>
        <p:spPr>
          <a:xfrm>
            <a:off x="5456340" y="3402034"/>
            <a:ext cx="7346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6B194E9-EBC4-4C90-8009-56B2BF230BE5}"/>
              </a:ext>
            </a:extLst>
          </p:cNvPr>
          <p:cNvSpPr/>
          <p:nvPr/>
        </p:nvSpPr>
        <p:spPr>
          <a:xfrm>
            <a:off x="2640338" y="3337855"/>
            <a:ext cx="142554" cy="1425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4ADDABD-12A6-4FB1-9F3B-C67636EDD103}"/>
              </a:ext>
            </a:extLst>
          </p:cNvPr>
          <p:cNvSpPr txBox="1"/>
          <p:nvPr/>
        </p:nvSpPr>
        <p:spPr>
          <a:xfrm>
            <a:off x="2465705" y="3402034"/>
            <a:ext cx="8337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721BD01-AB24-43E5-A489-9FBEF700642A}"/>
              </a:ext>
            </a:extLst>
          </p:cNvPr>
          <p:cNvSpPr txBox="1"/>
          <p:nvPr/>
        </p:nvSpPr>
        <p:spPr>
          <a:xfrm>
            <a:off x="6123659" y="2601588"/>
            <a:ext cx="311470" cy="59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CF512A4-6FED-4861-AA68-0EBD0F1FD227}"/>
              </a:ext>
            </a:extLst>
          </p:cNvPr>
          <p:cNvSpPr txBox="1"/>
          <p:nvPr/>
        </p:nvSpPr>
        <p:spPr>
          <a:xfrm>
            <a:off x="4600727" y="2700209"/>
            <a:ext cx="453048" cy="59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DCED56CC-2EBF-4A07-B907-B48710EF3CB6}"/>
              </a:ext>
            </a:extLst>
          </p:cNvPr>
          <p:cNvSpPr txBox="1"/>
          <p:nvPr/>
        </p:nvSpPr>
        <p:spPr>
          <a:xfrm>
            <a:off x="5208660" y="1185133"/>
            <a:ext cx="429450" cy="59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E0AF2E3-850B-44EB-8816-32466D07817C}"/>
              </a:ext>
            </a:extLst>
          </p:cNvPr>
          <p:cNvSpPr txBox="1"/>
          <p:nvPr/>
        </p:nvSpPr>
        <p:spPr>
          <a:xfrm>
            <a:off x="5471335" y="2461291"/>
            <a:ext cx="288976" cy="34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1C4667F-5B49-4C9A-95A4-4D4671A7BFD7}"/>
              </a:ext>
            </a:extLst>
          </p:cNvPr>
          <p:cNvCxnSpPr>
            <a:cxnSpLocks/>
          </p:cNvCxnSpPr>
          <p:nvPr/>
        </p:nvCxnSpPr>
        <p:spPr>
          <a:xfrm flipH="1" flipV="1">
            <a:off x="1303196" y="3392150"/>
            <a:ext cx="21695" cy="119444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FA616BAD-8F6C-4961-B0D6-CD5FE6FCD942}"/>
              </a:ext>
            </a:extLst>
          </p:cNvPr>
          <p:cNvCxnSpPr>
            <a:cxnSpLocks/>
          </p:cNvCxnSpPr>
          <p:nvPr/>
        </p:nvCxnSpPr>
        <p:spPr>
          <a:xfrm flipH="1">
            <a:off x="1344705" y="1482445"/>
            <a:ext cx="3003035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168604F3-40A5-4437-B164-9663893FB1BF}"/>
              </a:ext>
            </a:extLst>
          </p:cNvPr>
          <p:cNvSpPr txBox="1"/>
          <p:nvPr/>
        </p:nvSpPr>
        <p:spPr>
          <a:xfrm>
            <a:off x="2721793" y="1139522"/>
            <a:ext cx="382258" cy="594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138BFF6-52CB-4F98-85E0-C10117613B7A}"/>
              </a:ext>
            </a:extLst>
          </p:cNvPr>
          <p:cNvCxnSpPr>
            <a:cxnSpLocks/>
          </p:cNvCxnSpPr>
          <p:nvPr/>
        </p:nvCxnSpPr>
        <p:spPr>
          <a:xfrm flipH="1">
            <a:off x="7870194" y="3428999"/>
            <a:ext cx="3954" cy="172056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3164206F-08BF-4646-B0F6-EB923B6D92BA}"/>
              </a:ext>
            </a:extLst>
          </p:cNvPr>
          <p:cNvSpPr txBox="1"/>
          <p:nvPr/>
        </p:nvSpPr>
        <p:spPr>
          <a:xfrm>
            <a:off x="7679065" y="3991967"/>
            <a:ext cx="382258" cy="594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8EDAC493-708A-4C1C-9F5A-899BAAF9C5D8}"/>
              </a:ext>
            </a:extLst>
          </p:cNvPr>
          <p:cNvCxnSpPr>
            <a:cxnSpLocks/>
          </p:cNvCxnSpPr>
          <p:nvPr/>
        </p:nvCxnSpPr>
        <p:spPr>
          <a:xfrm>
            <a:off x="6035301" y="4062272"/>
            <a:ext cx="1307898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42E8795E-00A4-4CBC-B0D5-F8BFBC42C2D5}"/>
              </a:ext>
            </a:extLst>
          </p:cNvPr>
          <p:cNvCxnSpPr>
            <a:cxnSpLocks/>
          </p:cNvCxnSpPr>
          <p:nvPr/>
        </p:nvCxnSpPr>
        <p:spPr>
          <a:xfrm flipV="1">
            <a:off x="4332245" y="1317993"/>
            <a:ext cx="32614" cy="201587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5204D264-224B-4504-921E-A3D5D9011664}"/>
              </a:ext>
            </a:extLst>
          </p:cNvPr>
          <p:cNvCxnSpPr>
            <a:cxnSpLocks/>
          </p:cNvCxnSpPr>
          <p:nvPr/>
        </p:nvCxnSpPr>
        <p:spPr>
          <a:xfrm flipV="1">
            <a:off x="1303549" y="1345832"/>
            <a:ext cx="21343" cy="207368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4E3D7989-615E-4549-AD95-A81F8DF01D86}"/>
              </a:ext>
            </a:extLst>
          </p:cNvPr>
          <p:cNvCxnSpPr>
            <a:cxnSpLocks/>
          </p:cNvCxnSpPr>
          <p:nvPr/>
        </p:nvCxnSpPr>
        <p:spPr>
          <a:xfrm flipH="1">
            <a:off x="4377012" y="5215175"/>
            <a:ext cx="4153281" cy="848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24FD63C5-CDBB-4A4A-AE5E-9FC775478232}"/>
              </a:ext>
            </a:extLst>
          </p:cNvPr>
          <p:cNvSpPr txBox="1"/>
          <p:nvPr/>
        </p:nvSpPr>
        <p:spPr>
          <a:xfrm>
            <a:off x="6370533" y="3628590"/>
            <a:ext cx="541696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569C623-BF14-4CBA-A45A-F50A8B8A2F4F}"/>
              </a:ext>
            </a:extLst>
          </p:cNvPr>
          <p:cNvCxnSpPr>
            <a:cxnSpLocks/>
          </p:cNvCxnSpPr>
          <p:nvPr/>
        </p:nvCxnSpPr>
        <p:spPr>
          <a:xfrm flipV="1">
            <a:off x="7343199" y="3409132"/>
            <a:ext cx="0" cy="100482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1CCDD25E-5921-4E68-9747-D8B64AFAB816}"/>
              </a:ext>
            </a:extLst>
          </p:cNvPr>
          <p:cNvCxnSpPr>
            <a:cxnSpLocks/>
          </p:cNvCxnSpPr>
          <p:nvPr/>
        </p:nvCxnSpPr>
        <p:spPr>
          <a:xfrm>
            <a:off x="1303196" y="4062272"/>
            <a:ext cx="4703779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F865CD89-8B1B-468B-9935-FF20ED62CEDB}"/>
              </a:ext>
            </a:extLst>
          </p:cNvPr>
          <p:cNvSpPr txBox="1"/>
          <p:nvPr/>
        </p:nvSpPr>
        <p:spPr>
          <a:xfrm>
            <a:off x="3582517" y="3677724"/>
            <a:ext cx="53686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B134BF97-1240-4D9A-89AA-A14E272B48A5}"/>
              </a:ext>
            </a:extLst>
          </p:cNvPr>
          <p:cNvSpPr/>
          <p:nvPr/>
        </p:nvSpPr>
        <p:spPr>
          <a:xfrm>
            <a:off x="1314255" y="1634337"/>
            <a:ext cx="6028944" cy="35893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2C9AB978-BB17-4392-9E34-83D80256C4D8}"/>
              </a:ext>
            </a:extLst>
          </p:cNvPr>
          <p:cNvSpPr/>
          <p:nvPr/>
        </p:nvSpPr>
        <p:spPr>
          <a:xfrm>
            <a:off x="5913557" y="3299309"/>
            <a:ext cx="226665" cy="226665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88F09A0-9CB1-4519-8403-81F6B504B6C2}"/>
              </a:ext>
            </a:extLst>
          </p:cNvPr>
          <p:cNvSpPr txBox="1"/>
          <p:nvPr/>
        </p:nvSpPr>
        <p:spPr>
          <a:xfrm>
            <a:off x="4463072" y="381230"/>
            <a:ext cx="5773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82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21D644-574E-4A93-979D-D0FCA5A20C14}"/>
              </a:ext>
            </a:extLst>
          </p:cNvPr>
          <p:cNvCxnSpPr>
            <a:cxnSpLocks/>
          </p:cNvCxnSpPr>
          <p:nvPr/>
        </p:nvCxnSpPr>
        <p:spPr>
          <a:xfrm>
            <a:off x="2155776" y="3406223"/>
            <a:ext cx="5686197" cy="1437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DAC293-16E0-4C48-B86C-490BBD9074D7}"/>
              </a:ext>
            </a:extLst>
          </p:cNvPr>
          <p:cNvCxnSpPr>
            <a:cxnSpLocks/>
          </p:cNvCxnSpPr>
          <p:nvPr/>
        </p:nvCxnSpPr>
        <p:spPr>
          <a:xfrm flipV="1">
            <a:off x="3809684" y="328401"/>
            <a:ext cx="0" cy="609437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8D8A52-5A44-4AC0-82F7-391F48F8209F}"/>
              </a:ext>
            </a:extLst>
          </p:cNvPr>
          <p:cNvCxnSpPr>
            <a:cxnSpLocks/>
          </p:cNvCxnSpPr>
          <p:nvPr/>
        </p:nvCxnSpPr>
        <p:spPr>
          <a:xfrm flipH="1" flipV="1">
            <a:off x="2787492" y="1507434"/>
            <a:ext cx="930347" cy="17880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8EBEA1B-151B-4DFE-97B2-4470D615032D}"/>
              </a:ext>
            </a:extLst>
          </p:cNvPr>
          <p:cNvSpPr/>
          <p:nvPr/>
        </p:nvSpPr>
        <p:spPr>
          <a:xfrm>
            <a:off x="3339431" y="2992643"/>
            <a:ext cx="878637" cy="878637"/>
          </a:xfrm>
          <a:prstGeom prst="arc">
            <a:avLst>
              <a:gd name="adj1" fmla="val 14826691"/>
              <a:gd name="adj2" fmla="val 21088325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10ACD-9A1A-4731-A550-B949F0C59FA3}"/>
              </a:ext>
            </a:extLst>
          </p:cNvPr>
          <p:cNvSpPr txBox="1"/>
          <p:nvPr/>
        </p:nvSpPr>
        <p:spPr>
          <a:xfrm>
            <a:off x="7836895" y="3050482"/>
            <a:ext cx="382258" cy="59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95E26-B256-48FA-837B-FF2B4A5BD9C6}"/>
              </a:ext>
            </a:extLst>
          </p:cNvPr>
          <p:cNvSpPr txBox="1"/>
          <p:nvPr/>
        </p:nvSpPr>
        <p:spPr>
          <a:xfrm>
            <a:off x="3875788" y="416970"/>
            <a:ext cx="358662" cy="3260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3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335D6C-D1AB-4A9E-8AFB-09501F9D2BFD}"/>
              </a:ext>
            </a:extLst>
          </p:cNvPr>
          <p:cNvSpPr/>
          <p:nvPr/>
        </p:nvSpPr>
        <p:spPr>
          <a:xfrm>
            <a:off x="2603835" y="1219957"/>
            <a:ext cx="226665" cy="226665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5E2C21-ECD8-4C98-B7DA-337AA880EBE7}"/>
              </a:ext>
            </a:extLst>
          </p:cNvPr>
          <p:cNvSpPr/>
          <p:nvPr/>
        </p:nvSpPr>
        <p:spPr>
          <a:xfrm>
            <a:off x="7044360" y="3347794"/>
            <a:ext cx="142554" cy="1425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FC3EA-5DBB-4317-955A-94B64004E2F5}"/>
              </a:ext>
            </a:extLst>
          </p:cNvPr>
          <p:cNvSpPr txBox="1"/>
          <p:nvPr/>
        </p:nvSpPr>
        <p:spPr>
          <a:xfrm>
            <a:off x="6852544" y="3423218"/>
            <a:ext cx="476644" cy="59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C7AAE7-7862-4AC7-A2AC-395CB54620FF}"/>
              </a:ext>
            </a:extLst>
          </p:cNvPr>
          <p:cNvSpPr/>
          <p:nvPr/>
        </p:nvSpPr>
        <p:spPr>
          <a:xfrm>
            <a:off x="3743581" y="3347794"/>
            <a:ext cx="142554" cy="1425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45EA0-560B-45AD-9405-60FD7A2F9C56}"/>
              </a:ext>
            </a:extLst>
          </p:cNvPr>
          <p:cNvSpPr txBox="1"/>
          <p:nvPr/>
        </p:nvSpPr>
        <p:spPr>
          <a:xfrm>
            <a:off x="3278415" y="3372814"/>
            <a:ext cx="8337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3600" b="1" baseline="-25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8DBF79-71B9-4918-AA3D-21E54EA7BEF9}"/>
              </a:ext>
            </a:extLst>
          </p:cNvPr>
          <p:cNvSpPr txBox="1"/>
          <p:nvPr/>
        </p:nvSpPr>
        <p:spPr>
          <a:xfrm>
            <a:off x="3905205" y="2603839"/>
            <a:ext cx="311470" cy="59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8D1925-4FBF-4815-B31D-69EE40CDA334}"/>
              </a:ext>
            </a:extLst>
          </p:cNvPr>
          <p:cNvSpPr txBox="1"/>
          <p:nvPr/>
        </p:nvSpPr>
        <p:spPr>
          <a:xfrm>
            <a:off x="2149168" y="1122922"/>
            <a:ext cx="429450" cy="594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55C900-6718-4049-B041-693BA4944675}"/>
              </a:ext>
            </a:extLst>
          </p:cNvPr>
          <p:cNvSpPr txBox="1"/>
          <p:nvPr/>
        </p:nvSpPr>
        <p:spPr>
          <a:xfrm>
            <a:off x="3166147" y="2257066"/>
            <a:ext cx="288976" cy="34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8582FB-69A4-4CA9-AC5A-909E8E3D3484}"/>
              </a:ext>
            </a:extLst>
          </p:cNvPr>
          <p:cNvCxnSpPr>
            <a:cxnSpLocks/>
          </p:cNvCxnSpPr>
          <p:nvPr/>
        </p:nvCxnSpPr>
        <p:spPr>
          <a:xfrm flipH="1" flipV="1">
            <a:off x="2406439" y="3402089"/>
            <a:ext cx="21695" cy="119444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BD9CD6-EA81-4C97-83BE-900DD7939D81}"/>
              </a:ext>
            </a:extLst>
          </p:cNvPr>
          <p:cNvCxnSpPr>
            <a:cxnSpLocks/>
          </p:cNvCxnSpPr>
          <p:nvPr/>
        </p:nvCxnSpPr>
        <p:spPr>
          <a:xfrm flipH="1">
            <a:off x="4675962" y="1759669"/>
            <a:ext cx="2462582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F9697B-2F39-4779-8AAF-7AB6F30C3037}"/>
              </a:ext>
            </a:extLst>
          </p:cNvPr>
          <p:cNvSpPr txBox="1"/>
          <p:nvPr/>
        </p:nvSpPr>
        <p:spPr>
          <a:xfrm>
            <a:off x="5699817" y="1394381"/>
            <a:ext cx="38225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B3BFF0-B96F-4C4C-84D5-4364A01B6150}"/>
              </a:ext>
            </a:extLst>
          </p:cNvPr>
          <p:cNvCxnSpPr>
            <a:cxnSpLocks/>
          </p:cNvCxnSpPr>
          <p:nvPr/>
        </p:nvCxnSpPr>
        <p:spPr>
          <a:xfrm flipH="1">
            <a:off x="7122084" y="1786604"/>
            <a:ext cx="12393" cy="149699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E88742-49C3-4515-A95F-69C083D267E6}"/>
              </a:ext>
            </a:extLst>
          </p:cNvPr>
          <p:cNvCxnSpPr>
            <a:cxnSpLocks/>
          </p:cNvCxnSpPr>
          <p:nvPr/>
        </p:nvCxnSpPr>
        <p:spPr>
          <a:xfrm>
            <a:off x="3809684" y="4688692"/>
            <a:ext cx="842372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52F18-F044-410D-94EF-48855A70B036}"/>
              </a:ext>
            </a:extLst>
          </p:cNvPr>
          <p:cNvCxnSpPr>
            <a:cxnSpLocks/>
          </p:cNvCxnSpPr>
          <p:nvPr/>
        </p:nvCxnSpPr>
        <p:spPr>
          <a:xfrm flipV="1">
            <a:off x="4654619" y="1348895"/>
            <a:ext cx="21343" cy="207368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E21B7D-13D4-44FB-AF15-D04FC08B792A}"/>
              </a:ext>
            </a:extLst>
          </p:cNvPr>
          <p:cNvCxnSpPr>
            <a:cxnSpLocks/>
          </p:cNvCxnSpPr>
          <p:nvPr/>
        </p:nvCxnSpPr>
        <p:spPr>
          <a:xfrm flipH="1" flipV="1">
            <a:off x="2240247" y="169079"/>
            <a:ext cx="5770808" cy="384876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6A1B87-5F03-487D-B687-904EFA85AB39}"/>
              </a:ext>
            </a:extLst>
          </p:cNvPr>
          <p:cNvSpPr txBox="1"/>
          <p:nvPr/>
        </p:nvSpPr>
        <p:spPr>
          <a:xfrm>
            <a:off x="3998811" y="4787883"/>
            <a:ext cx="541696" cy="297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C9FA09-02E6-4CE2-9839-4A40DCE87538}"/>
              </a:ext>
            </a:extLst>
          </p:cNvPr>
          <p:cNvCxnSpPr>
            <a:cxnSpLocks/>
          </p:cNvCxnSpPr>
          <p:nvPr/>
        </p:nvCxnSpPr>
        <p:spPr>
          <a:xfrm flipV="1">
            <a:off x="4662539" y="3381947"/>
            <a:ext cx="0" cy="210445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193DE42-EEF7-4DC2-8A25-153D0BE7E9B0}"/>
              </a:ext>
            </a:extLst>
          </p:cNvPr>
          <p:cNvSpPr/>
          <p:nvPr/>
        </p:nvSpPr>
        <p:spPr>
          <a:xfrm>
            <a:off x="3696352" y="3309247"/>
            <a:ext cx="226665" cy="226665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BC3B2D8-5629-42A6-BE43-DA1F69398F64}"/>
              </a:ext>
            </a:extLst>
          </p:cNvPr>
          <p:cNvSpPr/>
          <p:nvPr/>
        </p:nvSpPr>
        <p:spPr>
          <a:xfrm>
            <a:off x="1904774" y="2352089"/>
            <a:ext cx="2747282" cy="2148533"/>
          </a:xfrm>
          <a:prstGeom prst="arc">
            <a:avLst>
              <a:gd name="adj1" fmla="val 19710969"/>
              <a:gd name="adj2" fmla="val 172451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F6CF38-8283-46A2-B798-5C983116E54C}"/>
              </a:ext>
            </a:extLst>
          </p:cNvPr>
          <p:cNvCxnSpPr>
            <a:cxnSpLocks/>
          </p:cNvCxnSpPr>
          <p:nvPr/>
        </p:nvCxnSpPr>
        <p:spPr>
          <a:xfrm>
            <a:off x="1484862" y="171658"/>
            <a:ext cx="2906230" cy="262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37853B-2142-4007-83C6-EA3C6403CDC3}"/>
              </a:ext>
            </a:extLst>
          </p:cNvPr>
          <p:cNvCxnSpPr>
            <a:cxnSpLocks/>
          </p:cNvCxnSpPr>
          <p:nvPr/>
        </p:nvCxnSpPr>
        <p:spPr>
          <a:xfrm flipV="1">
            <a:off x="1528698" y="4013073"/>
            <a:ext cx="2906230" cy="262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A0A9981-3022-4EDF-9238-76A56E295615}"/>
              </a:ext>
            </a:extLst>
          </p:cNvPr>
          <p:cNvSpPr txBox="1"/>
          <p:nvPr/>
        </p:nvSpPr>
        <p:spPr>
          <a:xfrm>
            <a:off x="6943348" y="2215827"/>
            <a:ext cx="382258" cy="594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D90B0FE-3DB7-4ECB-9EB1-1518C19D9AF0}"/>
              </a:ext>
            </a:extLst>
          </p:cNvPr>
          <p:cNvCxnSpPr>
            <a:cxnSpLocks/>
          </p:cNvCxnSpPr>
          <p:nvPr/>
        </p:nvCxnSpPr>
        <p:spPr>
          <a:xfrm flipH="1">
            <a:off x="2185920" y="2825311"/>
            <a:ext cx="5825135" cy="390481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7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25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Méndez</dc:creator>
  <cp:lastModifiedBy>Abel Méndez</cp:lastModifiedBy>
  <cp:revision>1</cp:revision>
  <dcterms:created xsi:type="dcterms:W3CDTF">2018-01-15T03:03:28Z</dcterms:created>
  <dcterms:modified xsi:type="dcterms:W3CDTF">2018-01-15T07:39:17Z</dcterms:modified>
</cp:coreProperties>
</file>