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0" autoAdjust="0"/>
  </p:normalViewPr>
  <p:slideViewPr>
    <p:cSldViewPr snapToGrid="0">
      <p:cViewPr>
        <p:scale>
          <a:sx n="100" d="100"/>
          <a:sy n="100" d="100"/>
        </p:scale>
        <p:origin x="2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29,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95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EA4CF036-4998-C9D5-F95E-D29FAB5F5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29289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399B7-C29D-3A25-003E-37FC2674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Secure Boot on </a:t>
            </a:r>
            <a:r>
              <a:rPr lang="en-US" sz="3200" dirty="0" err="1">
                <a:solidFill>
                  <a:schemeClr val="bg1"/>
                </a:solidFill>
              </a:rPr>
              <a:t>risc</a:t>
            </a:r>
            <a:r>
              <a:rPr lang="en-US" sz="3200" dirty="0">
                <a:solidFill>
                  <a:schemeClr val="bg1"/>
                </a:solidFill>
              </a:rPr>
              <a:t>-v dual core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C01D1-2699-FF23-89B3-DC361C7A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BY Boris </a:t>
            </a:r>
            <a:r>
              <a:rPr lang="en-US" sz="1200" dirty="0" err="1">
                <a:solidFill>
                  <a:schemeClr val="bg1"/>
                </a:solidFill>
              </a:rPr>
              <a:t>bukCHIN</a:t>
            </a:r>
            <a:r>
              <a:rPr lang="en-US" sz="1200" dirty="0">
                <a:solidFill>
                  <a:schemeClr val="bg1"/>
                </a:solidFill>
              </a:rPr>
              <a:t>, SERGEY MASHKIN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Instructor: </a:t>
            </a:r>
            <a:r>
              <a:rPr lang="en-US" sz="1200" dirty="0" err="1">
                <a:solidFill>
                  <a:schemeClr val="bg1"/>
                </a:solidFill>
              </a:rPr>
              <a:t>avi</a:t>
            </a:r>
            <a:r>
              <a:rPr lang="en-US" sz="1200" dirty="0">
                <a:solidFill>
                  <a:schemeClr val="bg1"/>
                </a:solidFill>
              </a:rPr>
              <a:t> Mendelson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Winter 2022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Project id: 7040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D0A70-DECC-50AF-577D-30FBBF02AC2E}"/>
              </a:ext>
            </a:extLst>
          </p:cNvPr>
          <p:cNvSpPr txBox="1">
            <a:spLocks/>
          </p:cNvSpPr>
          <p:nvPr/>
        </p:nvSpPr>
        <p:spPr>
          <a:xfrm>
            <a:off x="-87616" y="5394509"/>
            <a:ext cx="4907539" cy="146349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bg1"/>
                </a:solidFill>
              </a:rPr>
              <a:t>Characterization presentation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1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Dual core secure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en-GB" dirty="0"/>
              <a:t>Two </a:t>
            </a:r>
            <a:r>
              <a:rPr lang="en-GB" dirty="0" err="1"/>
              <a:t>risc</a:t>
            </a:r>
            <a:r>
              <a:rPr lang="en-GB" dirty="0"/>
              <a:t>-v cores executing </a:t>
            </a:r>
            <a:r>
              <a:rPr lang="en-US" dirty="0"/>
              <a:t>boot sequence</a:t>
            </a:r>
            <a:r>
              <a:rPr lang="en-GB" dirty="0"/>
              <a:t>.</a:t>
            </a:r>
          </a:p>
          <a:p>
            <a:r>
              <a:rPr lang="en-GB" dirty="0"/>
              <a:t>Active core booting system.</a:t>
            </a:r>
          </a:p>
          <a:p>
            <a:r>
              <a:rPr lang="en-GB" dirty="0"/>
              <a:t>Passive core validates right code execution on active core.</a:t>
            </a:r>
          </a:p>
          <a:p>
            <a:r>
              <a:rPr lang="en-GB" dirty="0"/>
              <a:t>Trace comparison unit allows operating system to boot only if traces are identical on both cores.</a:t>
            </a:r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29E05-840A-EB5A-6C84-071B9904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48" y="1066604"/>
            <a:ext cx="4713935" cy="47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3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B144-6943-8B4C-6879-2D65DA3D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17612"/>
          </a:xfrm>
        </p:spPr>
        <p:txBody>
          <a:bodyPr/>
          <a:lstStyle/>
          <a:p>
            <a:r>
              <a:rPr lang="en-US" dirty="0"/>
              <a:t>Midterm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7742-BB8D-4921-775D-A03C1EFB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Characterization of current secure boot system.</a:t>
            </a:r>
          </a:p>
          <a:p>
            <a:r>
              <a:rPr lang="en-US" dirty="0"/>
              <a:t>Working simulation for secure boot.</a:t>
            </a:r>
          </a:p>
          <a:p>
            <a:r>
              <a:rPr lang="en-US" dirty="0"/>
              <a:t>Dual core secure boot hardware architecture specification.</a:t>
            </a:r>
          </a:p>
          <a:p>
            <a:r>
              <a:rPr lang="en-US" dirty="0"/>
              <a:t>Design review.</a:t>
            </a:r>
          </a:p>
        </p:txBody>
      </p:sp>
    </p:spTree>
    <p:extLst>
      <p:ext uri="{BB962C8B-B14F-4D97-AF65-F5344CB8AC3E}">
        <p14:creationId xmlns:p14="http://schemas.microsoft.com/office/powerpoint/2010/main" val="35145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5A212-B3D7-2724-9C44-C806A3C1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D514A-6F3E-BFFB-0734-5FB9A1F1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23" y="1595406"/>
            <a:ext cx="10863038" cy="2221521"/>
          </a:xfrm>
        </p:spPr>
      </p:pic>
    </p:spTree>
    <p:extLst>
      <p:ext uri="{BB962C8B-B14F-4D97-AF65-F5344CB8AC3E}">
        <p14:creationId xmlns:p14="http://schemas.microsoft.com/office/powerpoint/2010/main" val="15873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313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043E-32A2-1202-6DF7-718DFBAB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secure multi core systems use single core to run boot sequence.</a:t>
            </a:r>
          </a:p>
          <a:p>
            <a:r>
              <a:rPr lang="en-US" dirty="0"/>
              <a:t>The boot sequence code is checked against cryptographic signature to validate it’s authenticity on dedicated hardware.</a:t>
            </a:r>
          </a:p>
          <a:p>
            <a:r>
              <a:rPr lang="en-US" dirty="0"/>
              <a:t>Checked boot sequence preformed on a single core.</a:t>
            </a:r>
          </a:p>
          <a:p>
            <a:r>
              <a:rPr lang="en-US" dirty="0"/>
              <a:t>All cores start working.</a:t>
            </a:r>
          </a:p>
          <a:p>
            <a:r>
              <a:rPr lang="en-US" dirty="0"/>
              <a:t>Operating system code is validated with crypto signature and starts on all cores.</a:t>
            </a:r>
          </a:p>
        </p:txBody>
      </p:sp>
    </p:spTree>
    <p:extLst>
      <p:ext uri="{BB962C8B-B14F-4D97-AF65-F5344CB8AC3E}">
        <p14:creationId xmlns:p14="http://schemas.microsoft.com/office/powerpoint/2010/main" val="2224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082-32C4-B05A-A07A-12B5D089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3486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2F77-E402-AC7B-5973-30AA97C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boot sequence is vulnerable to fault injection attacks.</a:t>
            </a:r>
          </a:p>
          <a:p>
            <a:r>
              <a:rPr lang="en-US" dirty="0"/>
              <a:t>Current systems aren’t secure from attacks after cryptographic validation.</a:t>
            </a:r>
          </a:p>
          <a:p>
            <a:r>
              <a:rPr lang="en-US" dirty="0"/>
              <a:t>Try new method to preform a more secure way to boot muti core systems.</a:t>
            </a:r>
          </a:p>
          <a:p>
            <a:r>
              <a:rPr lang="en-US" dirty="0"/>
              <a:t>Under assumption of single fault injection.</a:t>
            </a:r>
          </a:p>
        </p:txBody>
      </p:sp>
    </p:spTree>
    <p:extLst>
      <p:ext uri="{BB962C8B-B14F-4D97-AF65-F5344CB8AC3E}">
        <p14:creationId xmlns:p14="http://schemas.microsoft.com/office/powerpoint/2010/main" val="258551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94E8-EE33-E9B7-7CA3-C9C792F3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08985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85DA-63C8-F165-0CD4-3CFBADAC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all aspects of current secure boot sequence.</a:t>
            </a:r>
          </a:p>
          <a:p>
            <a:r>
              <a:rPr lang="en-US" dirty="0"/>
              <a:t>Try using dual core to run boot sequence and compare execution traces to validate code authenticity.</a:t>
            </a:r>
          </a:p>
          <a:p>
            <a:r>
              <a:rPr lang="en-US" dirty="0"/>
              <a:t>Simulate the system and validate working secure boot.</a:t>
            </a:r>
          </a:p>
          <a:p>
            <a:r>
              <a:rPr lang="en-US" dirty="0"/>
              <a:t>Prove protection against fault injection in new system.</a:t>
            </a:r>
          </a:p>
          <a:p>
            <a:pPr lvl="1"/>
            <a:r>
              <a:rPr lang="en-US" dirty="0"/>
              <a:t>Using simulation of a simple attack.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F552-2131-89C2-66E5-A1F4430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5211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AEA0-DB6C-7B2C-EEF4-7F0B063E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boot system using “Open Titan” architecture.  </a:t>
            </a:r>
          </a:p>
          <a:p>
            <a:r>
              <a:rPr lang="en-US" dirty="0"/>
              <a:t>Simulation environment for the system.</a:t>
            </a:r>
          </a:p>
          <a:p>
            <a:r>
              <a:rPr lang="en-US" dirty="0"/>
              <a:t>Verilog development environment.</a:t>
            </a:r>
          </a:p>
          <a:p>
            <a:r>
              <a:rPr lang="en-US" dirty="0"/>
              <a:t>Boot sequence development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FBD8-FE42-6ED5-FC9F-42595CE4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Block diagram</a:t>
            </a:r>
          </a:p>
        </p:txBody>
      </p:sp>
      <p:pic>
        <p:nvPicPr>
          <p:cNvPr id="64" name="Content Placeholder 63" descr="Diagram&#10;&#10;Description automatically generated">
            <a:extLst>
              <a:ext uri="{FF2B5EF4-FFF2-40B4-BE49-F238E27FC236}">
                <a16:creationId xmlns:a16="http://schemas.microsoft.com/office/drawing/2014/main" id="{4D2F4A41-A153-B72F-0933-95CFB5409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9" y="620405"/>
            <a:ext cx="7812257" cy="56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CAU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526203"/>
          </a:xfrm>
        </p:spPr>
        <p:txBody>
          <a:bodyPr>
            <a:normAutofit/>
          </a:bodyPr>
          <a:lstStyle/>
          <a:p>
            <a:r>
              <a:rPr lang="en-GB" dirty="0"/>
              <a:t>A hardware component called Code Authentication Unit.</a:t>
            </a:r>
          </a:p>
          <a:p>
            <a:r>
              <a:rPr lang="en-GB" sz="1800" dirty="0"/>
              <a:t>cryptographically verifies the signature of each trusted code that will be running on the processor using Elliptic Curve Digital Signature Algorithm.</a:t>
            </a:r>
          </a:p>
          <a:p>
            <a:r>
              <a:rPr lang="en-GB" sz="1800" dirty="0"/>
              <a:t>CAU verifies each software code that is to be executed, starting from the first boot up to the applications. </a:t>
            </a:r>
            <a:endParaRPr lang="en-GB" dirty="0"/>
          </a:p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A70B3-C532-EAE3-6573-829151B2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73" y="1382197"/>
            <a:ext cx="4239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Boot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en-GB" sz="1600" dirty="0"/>
              <a:t>Read only memory.</a:t>
            </a:r>
          </a:p>
          <a:p>
            <a:r>
              <a:rPr lang="en-GB" sz="1600" dirty="0"/>
              <a:t>Contains small secure executable code to initialize boot sequence.</a:t>
            </a:r>
          </a:p>
          <a:p>
            <a:r>
              <a:rPr lang="en-GB" sz="1600" dirty="0"/>
              <a:t>Contains cryptographic signature.</a:t>
            </a:r>
          </a:p>
          <a:p>
            <a:endParaRPr lang="en-GB" sz="1600" dirty="0"/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3FCA6F-BD57-7A78-6D8D-8D7B558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39" y="977190"/>
            <a:ext cx="463932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KMU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en-GB" sz="1400" dirty="0"/>
              <a:t>The Key Management Unit (KMU) is responsible for the generation and distribution of symmetric and asymmetric encryption keys.</a:t>
            </a:r>
          </a:p>
          <a:p>
            <a:r>
              <a:rPr lang="en-GB" sz="1400" dirty="0"/>
              <a:t>it consists of True Random Number Generator (TRNG), Physical Unclonable Function (PUF), Challenges Storage and One-Time Programmable (OTP) memory. </a:t>
            </a:r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FC5D5-2264-C79B-00BC-C073761F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73" y="1302184"/>
            <a:ext cx="421063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00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399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GradientRiseVTI</vt:lpstr>
      <vt:lpstr>Secure Boot on risc-v dual core  </vt:lpstr>
      <vt:lpstr>background</vt:lpstr>
      <vt:lpstr>Motivation</vt:lpstr>
      <vt:lpstr>Goals</vt:lpstr>
      <vt:lpstr>Tools</vt:lpstr>
      <vt:lpstr>Block diagram</vt:lpstr>
      <vt:lpstr>CAU</vt:lpstr>
      <vt:lpstr>Boot rom</vt:lpstr>
      <vt:lpstr>KMU</vt:lpstr>
      <vt:lpstr>Dual core secure</vt:lpstr>
      <vt:lpstr>Midterm goal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Boot on risc-v dual core  </dc:title>
  <dc:creator>Boris Bukchin</dc:creator>
  <cp:lastModifiedBy>Sergey Mashkin</cp:lastModifiedBy>
  <cp:revision>6</cp:revision>
  <dcterms:created xsi:type="dcterms:W3CDTF">2022-11-22T18:36:40Z</dcterms:created>
  <dcterms:modified xsi:type="dcterms:W3CDTF">2022-11-29T19:03:41Z</dcterms:modified>
</cp:coreProperties>
</file>