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BA1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C931F-707B-46BF-B8F5-6DF08DD575D4}" v="280" dt="2023-05-31T07:30:43.690"/>
    <p1510:client id="{7B13B609-F3CA-4AB3-8CAB-E987D244BDE7}" v="315" dt="2023-05-31T07:31:23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 Khaimov" userId="797a19e2-5049-4796-905d-2cbd3078aef5" providerId="ADAL" clId="{5A0DC8BD-8500-4A62-99E3-E42A96257770}"/>
    <pc:docChg chg="undo custSel addSld modSld">
      <pc:chgData name="Elizabet Khaimov" userId="797a19e2-5049-4796-905d-2cbd3078aef5" providerId="ADAL" clId="{5A0DC8BD-8500-4A62-99E3-E42A96257770}" dt="2023-03-26T17:44:57.506" v="2310" actId="20577"/>
      <pc:docMkLst>
        <pc:docMk/>
      </pc:docMkLst>
      <pc:sldChg chg="addSp modSp mod setBg">
        <pc:chgData name="Elizabet Khaimov" userId="797a19e2-5049-4796-905d-2cbd3078aef5" providerId="ADAL" clId="{5A0DC8BD-8500-4A62-99E3-E42A96257770}" dt="2023-03-26T16:41:50.051" v="2098" actId="1076"/>
        <pc:sldMkLst>
          <pc:docMk/>
          <pc:sldMk cId="4170686449" sldId="256"/>
        </pc:sldMkLst>
        <pc:spChg chg="mod">
          <ac:chgData name="Elizabet Khaimov" userId="797a19e2-5049-4796-905d-2cbd3078aef5" providerId="ADAL" clId="{5A0DC8BD-8500-4A62-99E3-E42A96257770}" dt="2023-03-26T16:41:18.966" v="2059" actId="404"/>
          <ac:spMkLst>
            <pc:docMk/>
            <pc:sldMk cId="4170686449" sldId="256"/>
            <ac:spMk id="2" creationId="{924F7EF4-F103-38AB-7B44-CF00194CED26}"/>
          </ac:spMkLst>
        </pc:spChg>
        <pc:spChg chg="mod">
          <ac:chgData name="Elizabet Khaimov" userId="797a19e2-5049-4796-905d-2cbd3078aef5" providerId="ADAL" clId="{5A0DC8BD-8500-4A62-99E3-E42A96257770}" dt="2023-03-26T16:41:50.051" v="2098" actId="1076"/>
          <ac:spMkLst>
            <pc:docMk/>
            <pc:sldMk cId="4170686449" sldId="256"/>
            <ac:spMk id="3" creationId="{8FCF049E-AC96-5760-9A74-4831A47403D2}"/>
          </ac:spMkLst>
        </pc:spChg>
        <pc:spChg chg="add">
          <ac:chgData name="Elizabet Khaimov" userId="797a19e2-5049-4796-905d-2cbd3078aef5" providerId="ADAL" clId="{5A0DC8BD-8500-4A62-99E3-E42A96257770}" dt="2023-03-26T16:40:56.211" v="2057" actId="26606"/>
          <ac:spMkLst>
            <pc:docMk/>
            <pc:sldMk cId="4170686449" sldId="256"/>
            <ac:spMk id="8" creationId="{4522B21E-B2B9-4C72-9A71-C87EFD137480}"/>
          </ac:spMkLst>
        </pc:spChg>
        <pc:spChg chg="add">
          <ac:chgData name="Elizabet Khaimov" userId="797a19e2-5049-4796-905d-2cbd3078aef5" providerId="ADAL" clId="{5A0DC8BD-8500-4A62-99E3-E42A96257770}" dt="2023-03-26T16:40:56.211" v="2057" actId="26606"/>
          <ac:spMkLst>
            <pc:docMk/>
            <pc:sldMk cId="4170686449" sldId="256"/>
            <ac:spMk id="10" creationId="{5EB7D2A2-F448-44D4-938C-DC84CBCB3B1E}"/>
          </ac:spMkLst>
        </pc:spChg>
        <pc:spChg chg="add">
          <ac:chgData name="Elizabet Khaimov" userId="797a19e2-5049-4796-905d-2cbd3078aef5" providerId="ADAL" clId="{5A0DC8BD-8500-4A62-99E3-E42A96257770}" dt="2023-03-26T16:40:56.211" v="2057" actId="26606"/>
          <ac:spMkLst>
            <pc:docMk/>
            <pc:sldMk cId="4170686449" sldId="256"/>
            <ac:spMk id="12" creationId="{871AEA07-1E14-44B4-8E55-64EF049CD66F}"/>
          </ac:spMkLst>
        </pc:spChg>
        <pc:cxnChg chg="add">
          <ac:chgData name="Elizabet Khaimov" userId="797a19e2-5049-4796-905d-2cbd3078aef5" providerId="ADAL" clId="{5A0DC8BD-8500-4A62-99E3-E42A96257770}" dt="2023-03-26T16:40:56.211" v="2057" actId="26606"/>
          <ac:cxnSpMkLst>
            <pc:docMk/>
            <pc:sldMk cId="4170686449" sldId="256"/>
            <ac:cxnSpMk id="14" creationId="{F7C8EA93-3210-4C62-99E9-153C275E3A87}"/>
          </ac:cxnSpMkLst>
        </pc:cxnChg>
      </pc:sldChg>
      <pc:sldChg chg="addSp modSp mod modAnim">
        <pc:chgData name="Elizabet Khaimov" userId="797a19e2-5049-4796-905d-2cbd3078aef5" providerId="ADAL" clId="{5A0DC8BD-8500-4A62-99E3-E42A96257770}" dt="2023-03-26T17:19:01.395" v="2135"/>
        <pc:sldMkLst>
          <pc:docMk/>
          <pc:sldMk cId="3947370959" sldId="258"/>
        </pc:sldMkLst>
        <pc:spChg chg="mod">
          <ac:chgData name="Elizabet Khaimov" userId="797a19e2-5049-4796-905d-2cbd3078aef5" providerId="ADAL" clId="{5A0DC8BD-8500-4A62-99E3-E42A96257770}" dt="2023-03-26T17:18:15.503" v="2122" actId="20577"/>
          <ac:spMkLst>
            <pc:docMk/>
            <pc:sldMk cId="3947370959" sldId="258"/>
            <ac:spMk id="2" creationId="{D21BF00B-9208-5698-035F-1532F081292A}"/>
          </ac:spMkLst>
        </pc:spChg>
        <pc:spChg chg="mod">
          <ac:chgData name="Elizabet Khaimov" userId="797a19e2-5049-4796-905d-2cbd3078aef5" providerId="ADAL" clId="{5A0DC8BD-8500-4A62-99E3-E42A96257770}" dt="2023-03-26T17:17:55.022" v="2120" actId="20577"/>
          <ac:spMkLst>
            <pc:docMk/>
            <pc:sldMk cId="3947370959" sldId="258"/>
            <ac:spMk id="3" creationId="{8BFBEDEF-174F-DC48-0838-BB196517A30F}"/>
          </ac:spMkLst>
        </pc:spChg>
        <pc:spChg chg="add mod">
          <ac:chgData name="Elizabet Khaimov" userId="797a19e2-5049-4796-905d-2cbd3078aef5" providerId="ADAL" clId="{5A0DC8BD-8500-4A62-99E3-E42A96257770}" dt="2023-03-26T17:18:32.508" v="2124" actId="13822"/>
          <ac:spMkLst>
            <pc:docMk/>
            <pc:sldMk cId="3947370959" sldId="258"/>
            <ac:spMk id="8" creationId="{A41A49ED-95A0-9CD8-0848-20BFDD0EA15A}"/>
          </ac:spMkLst>
        </pc:spChg>
        <pc:spChg chg="add mod">
          <ac:chgData name="Elizabet Khaimov" userId="797a19e2-5049-4796-905d-2cbd3078aef5" providerId="ADAL" clId="{5A0DC8BD-8500-4A62-99E3-E42A96257770}" dt="2023-03-26T17:18:50.724" v="2132" actId="1076"/>
          <ac:spMkLst>
            <pc:docMk/>
            <pc:sldMk cId="3947370959" sldId="258"/>
            <ac:spMk id="10" creationId="{17EEA673-1ED1-6C85-B172-0FC8A3A3806F}"/>
          </ac:spMkLst>
        </pc:spChg>
        <pc:picChg chg="mod">
          <ac:chgData name="Elizabet Khaimov" userId="797a19e2-5049-4796-905d-2cbd3078aef5" providerId="ADAL" clId="{5A0DC8BD-8500-4A62-99E3-E42A96257770}" dt="2023-03-26T17:17:35.252" v="2109" actId="1076"/>
          <ac:picMkLst>
            <pc:docMk/>
            <pc:sldMk cId="3947370959" sldId="258"/>
            <ac:picMk id="6" creationId="{B3BD85CF-E45E-DC0A-45BD-E94CB2C70F8F}"/>
          </ac:picMkLst>
        </pc:picChg>
        <pc:cxnChg chg="add mod">
          <ac:chgData name="Elizabet Khaimov" userId="797a19e2-5049-4796-905d-2cbd3078aef5" providerId="ADAL" clId="{5A0DC8BD-8500-4A62-99E3-E42A96257770}" dt="2023-03-26T17:13:45.571" v="2100"/>
          <ac:cxnSpMkLst>
            <pc:docMk/>
            <pc:sldMk cId="3947370959" sldId="258"/>
            <ac:cxnSpMk id="4" creationId="{4E9A5C10-6334-7CBB-BB7B-C96E1759252A}"/>
          </ac:cxnSpMkLst>
        </pc:cxnChg>
        <pc:cxnChg chg="add mod">
          <ac:chgData name="Elizabet Khaimov" userId="797a19e2-5049-4796-905d-2cbd3078aef5" providerId="ADAL" clId="{5A0DC8BD-8500-4A62-99E3-E42A96257770}" dt="2023-03-26T17:13:45.571" v="2100"/>
          <ac:cxnSpMkLst>
            <pc:docMk/>
            <pc:sldMk cId="3947370959" sldId="258"/>
            <ac:cxnSpMk id="5" creationId="{88DE05FA-0620-2FFE-B1DB-BA18704DEC0E}"/>
          </ac:cxnSpMkLst>
        </pc:cxnChg>
        <pc:cxnChg chg="add mod">
          <ac:chgData name="Elizabet Khaimov" userId="797a19e2-5049-4796-905d-2cbd3078aef5" providerId="ADAL" clId="{5A0DC8BD-8500-4A62-99E3-E42A96257770}" dt="2023-03-26T17:13:45.571" v="2100"/>
          <ac:cxnSpMkLst>
            <pc:docMk/>
            <pc:sldMk cId="3947370959" sldId="258"/>
            <ac:cxnSpMk id="7" creationId="{A45F3447-1F32-3DF5-257F-FCED323AB241}"/>
          </ac:cxnSpMkLst>
        </pc:cxnChg>
      </pc:sldChg>
      <pc:sldChg chg="addSp delSp modSp new mod modAnim modNotesTx">
        <pc:chgData name="Elizabet Khaimov" userId="797a19e2-5049-4796-905d-2cbd3078aef5" providerId="ADAL" clId="{5A0DC8BD-8500-4A62-99E3-E42A96257770}" dt="2023-03-26T16:40:07.853" v="2056"/>
        <pc:sldMkLst>
          <pc:docMk/>
          <pc:sldMk cId="3048234385" sldId="259"/>
        </pc:sldMkLst>
        <pc:spChg chg="mod">
          <ac:chgData name="Elizabet Khaimov" userId="797a19e2-5049-4796-905d-2cbd3078aef5" providerId="ADAL" clId="{5A0DC8BD-8500-4A62-99E3-E42A96257770}" dt="2023-03-25T19:19:34.606" v="28" actId="20577"/>
          <ac:spMkLst>
            <pc:docMk/>
            <pc:sldMk cId="3048234385" sldId="259"/>
            <ac:spMk id="2" creationId="{D1AB4404-3B0F-DA1B-D23D-2E8D9E94DA99}"/>
          </ac:spMkLst>
        </pc:spChg>
        <pc:spChg chg="del">
          <ac:chgData name="Elizabet Khaimov" userId="797a19e2-5049-4796-905d-2cbd3078aef5" providerId="ADAL" clId="{5A0DC8BD-8500-4A62-99E3-E42A96257770}" dt="2023-03-25T19:19:46.584" v="29" actId="478"/>
          <ac:spMkLst>
            <pc:docMk/>
            <pc:sldMk cId="3048234385" sldId="259"/>
            <ac:spMk id="3" creationId="{B2B6C79F-4C89-07CE-4198-F795FF7F7082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4" creationId="{83395009-A883-6225-7ED0-C26B5F61CD09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5" creationId="{BF79B989-C10D-91F2-669F-0D77947B7FA2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6" creationId="{0E07C6E0-A724-A742-0D65-4D02A20D3D3F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7" creationId="{DD31E726-43D3-214B-AF26-A4CBCEE1EF26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8" creationId="{D9769CBB-5228-BC57-09D9-15163446C549}"/>
          </ac:spMkLst>
        </pc:spChg>
        <pc:spChg chg="add mod">
          <ac:chgData name="Elizabet Khaimov" userId="797a19e2-5049-4796-905d-2cbd3078aef5" providerId="ADAL" clId="{5A0DC8BD-8500-4A62-99E3-E42A96257770}" dt="2023-03-25T19:22:42.441" v="65" actId="164"/>
          <ac:spMkLst>
            <pc:docMk/>
            <pc:sldMk cId="3048234385" sldId="259"/>
            <ac:spMk id="9" creationId="{0A862D78-BB84-9E79-2499-2D16D0685F2C}"/>
          </ac:spMkLst>
        </pc:spChg>
        <pc:spChg chg="add del mod">
          <ac:chgData name="Elizabet Khaimov" userId="797a19e2-5049-4796-905d-2cbd3078aef5" providerId="ADAL" clId="{5A0DC8BD-8500-4A62-99E3-E42A96257770}" dt="2023-03-25T19:23:14.996" v="69" actId="478"/>
          <ac:spMkLst>
            <pc:docMk/>
            <pc:sldMk cId="3048234385" sldId="259"/>
            <ac:spMk id="11" creationId="{B3842C9A-92B0-A110-75F4-52E76A0814D7}"/>
          </ac:spMkLst>
        </pc:spChg>
        <pc:spChg chg="add mod">
          <ac:chgData name="Elizabet Khaimov" userId="797a19e2-5049-4796-905d-2cbd3078aef5" providerId="ADAL" clId="{5A0DC8BD-8500-4A62-99E3-E42A96257770}" dt="2023-03-25T19:29:12.602" v="216" actId="1076"/>
          <ac:spMkLst>
            <pc:docMk/>
            <pc:sldMk cId="3048234385" sldId="259"/>
            <ac:spMk id="12" creationId="{177DF99C-11FE-4449-47D1-7A732CDBF884}"/>
          </ac:spMkLst>
        </pc:spChg>
        <pc:spChg chg="add mod">
          <ac:chgData name="Elizabet Khaimov" userId="797a19e2-5049-4796-905d-2cbd3078aef5" providerId="ADAL" clId="{5A0DC8BD-8500-4A62-99E3-E42A96257770}" dt="2023-03-25T19:28:13.184" v="164" actId="207"/>
          <ac:spMkLst>
            <pc:docMk/>
            <pc:sldMk cId="3048234385" sldId="259"/>
            <ac:spMk id="16" creationId="{935636D1-EDB5-195D-EAF2-88BF940C370B}"/>
          </ac:spMkLst>
        </pc:spChg>
        <pc:spChg chg="add mod">
          <ac:chgData name="Elizabet Khaimov" userId="797a19e2-5049-4796-905d-2cbd3078aef5" providerId="ADAL" clId="{5A0DC8BD-8500-4A62-99E3-E42A96257770}" dt="2023-03-25T19:28:19.633" v="166" actId="1076"/>
          <ac:spMkLst>
            <pc:docMk/>
            <pc:sldMk cId="3048234385" sldId="259"/>
            <ac:spMk id="17" creationId="{559A50EA-FAA7-E648-95C8-F009A95B3B9D}"/>
          </ac:spMkLst>
        </pc:spChg>
        <pc:spChg chg="add mod">
          <ac:chgData name="Elizabet Khaimov" userId="797a19e2-5049-4796-905d-2cbd3078aef5" providerId="ADAL" clId="{5A0DC8BD-8500-4A62-99E3-E42A96257770}" dt="2023-03-25T19:29:19.434" v="219" actId="1076"/>
          <ac:spMkLst>
            <pc:docMk/>
            <pc:sldMk cId="3048234385" sldId="259"/>
            <ac:spMk id="18" creationId="{E792437A-9651-11FC-5A15-EA5CF734A801}"/>
          </ac:spMkLst>
        </pc:spChg>
        <pc:grpChg chg="add mod">
          <ac:chgData name="Elizabet Khaimov" userId="797a19e2-5049-4796-905d-2cbd3078aef5" providerId="ADAL" clId="{5A0DC8BD-8500-4A62-99E3-E42A96257770}" dt="2023-03-25T19:22:42.441" v="65" actId="164"/>
          <ac:grpSpMkLst>
            <pc:docMk/>
            <pc:sldMk cId="3048234385" sldId="259"/>
            <ac:grpSpMk id="10" creationId="{C9CBDC96-826F-5F63-B306-448030FB82ED}"/>
          </ac:grpSpMkLst>
        </pc:grpChg>
        <pc:picChg chg="add mod">
          <ac:chgData name="Elizabet Khaimov" userId="797a19e2-5049-4796-905d-2cbd3078aef5" providerId="ADAL" clId="{5A0DC8BD-8500-4A62-99E3-E42A96257770}" dt="2023-03-25T19:20:48.448" v="34" actId="1076"/>
          <ac:picMkLst>
            <pc:docMk/>
            <pc:sldMk cId="3048234385" sldId="259"/>
            <ac:picMk id="1026" creationId="{E2C7E5B3-3E05-F1A8-815D-06631B4783DC}"/>
          </ac:picMkLst>
        </pc:picChg>
        <pc:inkChg chg="add">
          <ac:chgData name="Elizabet Khaimov" userId="797a19e2-5049-4796-905d-2cbd3078aef5" providerId="ADAL" clId="{5A0DC8BD-8500-4A62-99E3-E42A96257770}" dt="2023-03-25T19:27:00.457" v="156" actId="9405"/>
          <ac:inkMkLst>
            <pc:docMk/>
            <pc:sldMk cId="3048234385" sldId="259"/>
            <ac:inkMk id="13" creationId="{48CB375D-BE6D-646B-D4D1-B3A95810AF0B}"/>
          </ac:inkMkLst>
        </pc:inkChg>
        <pc:inkChg chg="add del">
          <ac:chgData name="Elizabet Khaimov" userId="797a19e2-5049-4796-905d-2cbd3078aef5" providerId="ADAL" clId="{5A0DC8BD-8500-4A62-99E3-E42A96257770}" dt="2023-03-25T19:27:21.013" v="158" actId="9405"/>
          <ac:inkMkLst>
            <pc:docMk/>
            <pc:sldMk cId="3048234385" sldId="259"/>
            <ac:inkMk id="14" creationId="{77C7737A-235D-308A-2953-D3C801EBD095}"/>
          </ac:inkMkLst>
        </pc:inkChg>
        <pc:inkChg chg="add">
          <ac:chgData name="Elizabet Khaimov" userId="797a19e2-5049-4796-905d-2cbd3078aef5" providerId="ADAL" clId="{5A0DC8BD-8500-4A62-99E3-E42A96257770}" dt="2023-03-25T19:27:38.119" v="159" actId="9405"/>
          <ac:inkMkLst>
            <pc:docMk/>
            <pc:sldMk cId="3048234385" sldId="259"/>
            <ac:inkMk id="15" creationId="{12872E39-B83A-7442-2716-51373E1BA1C4}"/>
          </ac:inkMkLst>
        </pc:inkChg>
        <pc:cxnChg chg="add mod">
          <ac:chgData name="Elizabet Khaimov" userId="797a19e2-5049-4796-905d-2cbd3078aef5" providerId="ADAL" clId="{5A0DC8BD-8500-4A62-99E3-E42A96257770}" dt="2023-03-26T16:40:07.853" v="2056"/>
          <ac:cxnSpMkLst>
            <pc:docMk/>
            <pc:sldMk cId="3048234385" sldId="259"/>
            <ac:cxnSpMk id="3" creationId="{AC5F9230-7AC2-720A-0D4D-1B97B6BAD181}"/>
          </ac:cxnSpMkLst>
        </pc:cxnChg>
        <pc:cxnChg chg="add mod">
          <ac:chgData name="Elizabet Khaimov" userId="797a19e2-5049-4796-905d-2cbd3078aef5" providerId="ADAL" clId="{5A0DC8BD-8500-4A62-99E3-E42A96257770}" dt="2023-03-26T16:40:07.853" v="2056"/>
          <ac:cxnSpMkLst>
            <pc:docMk/>
            <pc:sldMk cId="3048234385" sldId="259"/>
            <ac:cxnSpMk id="11" creationId="{58F50864-2C0A-80B1-9641-62701B1D718E}"/>
          </ac:cxnSpMkLst>
        </pc:cxnChg>
        <pc:cxnChg chg="add mod">
          <ac:chgData name="Elizabet Khaimov" userId="797a19e2-5049-4796-905d-2cbd3078aef5" providerId="ADAL" clId="{5A0DC8BD-8500-4A62-99E3-E42A96257770}" dt="2023-03-26T16:40:07.853" v="2056"/>
          <ac:cxnSpMkLst>
            <pc:docMk/>
            <pc:sldMk cId="3048234385" sldId="259"/>
            <ac:cxnSpMk id="14" creationId="{2B933BC7-09DE-6BA1-2D00-4B7B462649BE}"/>
          </ac:cxnSpMkLst>
        </pc:cxnChg>
      </pc:sldChg>
      <pc:sldChg chg="addSp delSp modSp new mod modAnim">
        <pc:chgData name="Elizabet Khaimov" userId="797a19e2-5049-4796-905d-2cbd3078aef5" providerId="ADAL" clId="{5A0DC8BD-8500-4A62-99E3-E42A96257770}" dt="2023-03-26T16:39:28.832" v="2049" actId="1076"/>
        <pc:sldMkLst>
          <pc:docMk/>
          <pc:sldMk cId="4068575634" sldId="260"/>
        </pc:sldMkLst>
        <pc:spChg chg="mod">
          <ac:chgData name="Elizabet Khaimov" userId="797a19e2-5049-4796-905d-2cbd3078aef5" providerId="ADAL" clId="{5A0DC8BD-8500-4A62-99E3-E42A96257770}" dt="2023-03-26T16:24:34.561" v="1798" actId="404"/>
          <ac:spMkLst>
            <pc:docMk/>
            <pc:sldMk cId="4068575634" sldId="260"/>
            <ac:spMk id="2" creationId="{54208B7C-7D00-308C-7796-A3478CAE782B}"/>
          </ac:spMkLst>
        </pc:spChg>
        <pc:spChg chg="del mod">
          <ac:chgData name="Elizabet Khaimov" userId="797a19e2-5049-4796-905d-2cbd3078aef5" providerId="ADAL" clId="{5A0DC8BD-8500-4A62-99E3-E42A96257770}" dt="2023-03-25T19:32:22.562" v="288" actId="478"/>
          <ac:spMkLst>
            <pc:docMk/>
            <pc:sldMk cId="4068575634" sldId="260"/>
            <ac:spMk id="3" creationId="{FA0F69FC-1294-5A50-860D-E8636C58BDED}"/>
          </ac:spMkLst>
        </pc:spChg>
        <pc:spChg chg="add del mod">
          <ac:chgData name="Elizabet Khaimov" userId="797a19e2-5049-4796-905d-2cbd3078aef5" providerId="ADAL" clId="{5A0DC8BD-8500-4A62-99E3-E42A96257770}" dt="2023-03-25T19:32:23.977" v="289" actId="478"/>
          <ac:spMkLst>
            <pc:docMk/>
            <pc:sldMk cId="4068575634" sldId="260"/>
            <ac:spMk id="5" creationId="{33BA6983-E6DE-56EF-86F8-B6428F120A2C}"/>
          </ac:spMkLst>
        </pc:spChg>
        <pc:spChg chg="add mod">
          <ac:chgData name="Elizabet Khaimov" userId="797a19e2-5049-4796-905d-2cbd3078aef5" providerId="ADAL" clId="{5A0DC8BD-8500-4A62-99E3-E42A96257770}" dt="2023-03-26T16:35:05.965" v="2009" actId="1076"/>
          <ac:spMkLst>
            <pc:docMk/>
            <pc:sldMk cId="4068575634" sldId="260"/>
            <ac:spMk id="6" creationId="{C7797FD4-9006-FB06-35F9-813F5E8FC512}"/>
          </ac:spMkLst>
        </pc:spChg>
        <pc:spChg chg="add del">
          <ac:chgData name="Elizabet Khaimov" userId="797a19e2-5049-4796-905d-2cbd3078aef5" providerId="ADAL" clId="{5A0DC8BD-8500-4A62-99E3-E42A96257770}" dt="2023-03-25T19:34:55.112" v="345" actId="478"/>
          <ac:spMkLst>
            <pc:docMk/>
            <pc:sldMk cId="4068575634" sldId="260"/>
            <ac:spMk id="7" creationId="{F189A6F9-6D5F-97E6-46CE-D7AC75C08B9B}"/>
          </ac:spMkLst>
        </pc:spChg>
        <pc:picChg chg="add mod modCrop">
          <ac:chgData name="Elizabet Khaimov" userId="797a19e2-5049-4796-905d-2cbd3078aef5" providerId="ADAL" clId="{5A0DC8BD-8500-4A62-99E3-E42A96257770}" dt="2023-03-25T19:35:20.446" v="353" actId="1076"/>
          <ac:picMkLst>
            <pc:docMk/>
            <pc:sldMk cId="4068575634" sldId="260"/>
            <ac:picMk id="8" creationId="{A21A15F0-8E24-F342-766D-4CC689883ACB}"/>
          </ac:picMkLst>
        </pc:picChg>
        <pc:picChg chg="add mod">
          <ac:chgData name="Elizabet Khaimov" userId="797a19e2-5049-4796-905d-2cbd3078aef5" providerId="ADAL" clId="{5A0DC8BD-8500-4A62-99E3-E42A96257770}" dt="2023-03-25T19:37:42.386" v="408" actId="1076"/>
          <ac:picMkLst>
            <pc:docMk/>
            <pc:sldMk cId="4068575634" sldId="260"/>
            <ac:picMk id="9" creationId="{ADEF6C11-89F2-BF9B-EF08-B99AF5394D0A}"/>
          </ac:picMkLst>
        </pc:picChg>
        <pc:picChg chg="add del mod">
          <ac:chgData name="Elizabet Khaimov" userId="797a19e2-5049-4796-905d-2cbd3078aef5" providerId="ADAL" clId="{5A0DC8BD-8500-4A62-99E3-E42A96257770}" dt="2023-03-25T19:34:37.706" v="343" actId="478"/>
          <ac:picMkLst>
            <pc:docMk/>
            <pc:sldMk cId="4068575634" sldId="260"/>
            <ac:picMk id="2050" creationId="{FF6CE347-1492-6266-2FC6-49EA6947D55B}"/>
          </ac:picMkLst>
        </pc:picChg>
        <pc:cxnChg chg="add mod">
          <ac:chgData name="Elizabet Khaimov" userId="797a19e2-5049-4796-905d-2cbd3078aef5" providerId="ADAL" clId="{5A0DC8BD-8500-4A62-99E3-E42A96257770}" dt="2023-03-26T16:38:09.251" v="2030" actId="208"/>
          <ac:cxnSpMkLst>
            <pc:docMk/>
            <pc:sldMk cId="4068575634" sldId="260"/>
            <ac:cxnSpMk id="4" creationId="{92A5CB83-A8E4-2D33-BE0B-B8D941E6E1AF}"/>
          </ac:cxnSpMkLst>
        </pc:cxnChg>
        <pc:cxnChg chg="add mod">
          <ac:chgData name="Elizabet Khaimov" userId="797a19e2-5049-4796-905d-2cbd3078aef5" providerId="ADAL" clId="{5A0DC8BD-8500-4A62-99E3-E42A96257770}" dt="2023-03-26T16:38:38.171" v="2036" actId="14100"/>
          <ac:cxnSpMkLst>
            <pc:docMk/>
            <pc:sldMk cId="4068575634" sldId="260"/>
            <ac:cxnSpMk id="7" creationId="{ED085ACE-7852-861B-2EE9-12BB90AF222A}"/>
          </ac:cxnSpMkLst>
        </pc:cxnChg>
        <pc:cxnChg chg="add mod">
          <ac:chgData name="Elizabet Khaimov" userId="797a19e2-5049-4796-905d-2cbd3078aef5" providerId="ADAL" clId="{5A0DC8BD-8500-4A62-99E3-E42A96257770}" dt="2023-03-26T16:39:28.832" v="2049" actId="1076"/>
          <ac:cxnSpMkLst>
            <pc:docMk/>
            <pc:sldMk cId="4068575634" sldId="260"/>
            <ac:cxnSpMk id="12" creationId="{6D6F81C5-C353-0832-41C9-942E5D33BFA7}"/>
          </ac:cxnSpMkLst>
        </pc:cxnChg>
      </pc:sldChg>
      <pc:sldChg chg="addSp delSp modSp new mod modAnim modNotesTx">
        <pc:chgData name="Elizabet Khaimov" userId="797a19e2-5049-4796-905d-2cbd3078aef5" providerId="ADAL" clId="{5A0DC8BD-8500-4A62-99E3-E42A96257770}" dt="2023-03-26T16:42:19.362" v="2099" actId="1076"/>
        <pc:sldMkLst>
          <pc:docMk/>
          <pc:sldMk cId="1952833923" sldId="261"/>
        </pc:sldMkLst>
        <pc:spChg chg="mod">
          <ac:chgData name="Elizabet Khaimov" userId="797a19e2-5049-4796-905d-2cbd3078aef5" providerId="ADAL" clId="{5A0DC8BD-8500-4A62-99E3-E42A96257770}" dt="2023-03-26T16:42:19.362" v="2099" actId="1076"/>
          <ac:spMkLst>
            <pc:docMk/>
            <pc:sldMk cId="1952833923" sldId="261"/>
            <ac:spMk id="2" creationId="{C4E0A655-D3F3-42EC-D606-50490E48D012}"/>
          </ac:spMkLst>
        </pc:spChg>
        <pc:spChg chg="add del mod">
          <ac:chgData name="Elizabet Khaimov" userId="797a19e2-5049-4796-905d-2cbd3078aef5" providerId="ADAL" clId="{5A0DC8BD-8500-4A62-99E3-E42A96257770}" dt="2023-03-26T10:42:49.882" v="586" actId="478"/>
          <ac:spMkLst>
            <pc:docMk/>
            <pc:sldMk cId="1952833923" sldId="261"/>
            <ac:spMk id="3" creationId="{CA296D61-C426-4AA9-B95A-EBF90725E0C7}"/>
          </ac:spMkLst>
        </pc:spChg>
        <pc:spChg chg="add mod">
          <ac:chgData name="Elizabet Khaimov" userId="797a19e2-5049-4796-905d-2cbd3078aef5" providerId="ADAL" clId="{5A0DC8BD-8500-4A62-99E3-E42A96257770}" dt="2023-03-26T10:49:01.387" v="803" actId="1076"/>
          <ac:spMkLst>
            <pc:docMk/>
            <pc:sldMk cId="1952833923" sldId="261"/>
            <ac:spMk id="4" creationId="{D748060B-9640-E9F7-2386-3C00FBB79EDA}"/>
          </ac:spMkLst>
        </pc:spChg>
        <pc:spChg chg="add mod">
          <ac:chgData name="Elizabet Khaimov" userId="797a19e2-5049-4796-905d-2cbd3078aef5" providerId="ADAL" clId="{5A0DC8BD-8500-4A62-99E3-E42A96257770}" dt="2023-03-26T10:48:59.281" v="802" actId="1076"/>
          <ac:spMkLst>
            <pc:docMk/>
            <pc:sldMk cId="1952833923" sldId="261"/>
            <ac:spMk id="5" creationId="{BF6E669B-B520-9996-7122-EFA59F98A0DE}"/>
          </ac:spMkLst>
        </pc:spChg>
        <pc:spChg chg="add mod">
          <ac:chgData name="Elizabet Khaimov" userId="797a19e2-5049-4796-905d-2cbd3078aef5" providerId="ADAL" clId="{5A0DC8BD-8500-4A62-99E3-E42A96257770}" dt="2023-03-26T16:26:06.234" v="1843" actId="1076"/>
          <ac:spMkLst>
            <pc:docMk/>
            <pc:sldMk cId="1952833923" sldId="261"/>
            <ac:spMk id="6" creationId="{474F3E2C-56F8-98E3-393A-3BFE1A2CB8E0}"/>
          </ac:spMkLst>
        </pc:spChg>
        <pc:spChg chg="add mod">
          <ac:chgData name="Elizabet Khaimov" userId="797a19e2-5049-4796-905d-2cbd3078aef5" providerId="ADAL" clId="{5A0DC8BD-8500-4A62-99E3-E42A96257770}" dt="2023-03-26T11:04:38.642" v="1273" actId="13822"/>
          <ac:spMkLst>
            <pc:docMk/>
            <pc:sldMk cId="1952833923" sldId="261"/>
            <ac:spMk id="7" creationId="{81F05BD1-94A0-8F2A-162B-BF21EFCEBF57}"/>
          </ac:spMkLst>
        </pc:spChg>
        <pc:spChg chg="add mod">
          <ac:chgData name="Elizabet Khaimov" userId="797a19e2-5049-4796-905d-2cbd3078aef5" providerId="ADAL" clId="{5A0DC8BD-8500-4A62-99E3-E42A96257770}" dt="2023-03-26T16:37:34.779" v="2026" actId="1076"/>
          <ac:spMkLst>
            <pc:docMk/>
            <pc:sldMk cId="1952833923" sldId="261"/>
            <ac:spMk id="9" creationId="{A27EF94A-D447-2E55-B603-5D3E00737BBE}"/>
          </ac:spMkLst>
        </pc:spChg>
        <pc:spChg chg="add del">
          <ac:chgData name="Elizabet Khaimov" userId="797a19e2-5049-4796-905d-2cbd3078aef5" providerId="ADAL" clId="{5A0DC8BD-8500-4A62-99E3-E42A96257770}" dt="2023-03-26T10:50:04.436" v="816" actId="478"/>
          <ac:spMkLst>
            <pc:docMk/>
            <pc:sldMk cId="1952833923" sldId="261"/>
            <ac:spMk id="11" creationId="{D942D38D-FC84-E7EC-1AFB-60E1EC7CDBD3}"/>
          </ac:spMkLst>
        </pc:spChg>
        <pc:spChg chg="add mod ord">
          <ac:chgData name="Elizabet Khaimov" userId="797a19e2-5049-4796-905d-2cbd3078aef5" providerId="ADAL" clId="{5A0DC8BD-8500-4A62-99E3-E42A96257770}" dt="2023-03-26T16:37:18.099" v="2023" actId="1582"/>
          <ac:spMkLst>
            <pc:docMk/>
            <pc:sldMk cId="1952833923" sldId="261"/>
            <ac:spMk id="12" creationId="{F26F2FC6-1640-728E-0C5B-4E0AB46A9EDC}"/>
          </ac:spMkLst>
        </pc:spChg>
        <pc:grpChg chg="add mod">
          <ac:chgData name="Elizabet Khaimov" userId="797a19e2-5049-4796-905d-2cbd3078aef5" providerId="ADAL" clId="{5A0DC8BD-8500-4A62-99E3-E42A96257770}" dt="2023-03-26T16:35:32.496" v="2010" actId="207"/>
          <ac:grpSpMkLst>
            <pc:docMk/>
            <pc:sldMk cId="1952833923" sldId="261"/>
            <ac:grpSpMk id="3" creationId="{D2639C0B-625F-4346-7059-E779198EF3B1}"/>
          </ac:grpSpMkLst>
        </pc:grpChg>
        <pc:picChg chg="add mod">
          <ac:chgData name="Elizabet Khaimov" userId="797a19e2-5049-4796-905d-2cbd3078aef5" providerId="ADAL" clId="{5A0DC8BD-8500-4A62-99E3-E42A96257770}" dt="2023-03-26T16:37:30.618" v="2025" actId="2085"/>
          <ac:picMkLst>
            <pc:docMk/>
            <pc:sldMk cId="1952833923" sldId="261"/>
            <ac:picMk id="8" creationId="{0FA3B23E-A5CC-8882-C65F-EDFB8BED9E91}"/>
          </ac:picMkLst>
        </pc:picChg>
        <pc:picChg chg="add mod">
          <ac:chgData name="Elizabet Khaimov" userId="797a19e2-5049-4796-905d-2cbd3078aef5" providerId="ADAL" clId="{5A0DC8BD-8500-4A62-99E3-E42A96257770}" dt="2023-03-26T10:49:07.952" v="806" actId="1076"/>
          <ac:picMkLst>
            <pc:docMk/>
            <pc:sldMk cId="1952833923" sldId="261"/>
            <ac:picMk id="10" creationId="{012A2AB5-3652-8569-5C1D-CC44E0359FBD}"/>
          </ac:picMkLst>
        </pc:picChg>
        <pc:cxnChg chg="add mod">
          <ac:chgData name="Elizabet Khaimov" userId="797a19e2-5049-4796-905d-2cbd3078aef5" providerId="ADAL" clId="{5A0DC8BD-8500-4A62-99E3-E42A96257770}" dt="2023-03-26T16:38:46.967" v="2038" actId="1076"/>
          <ac:cxnSpMkLst>
            <pc:docMk/>
            <pc:sldMk cId="1952833923" sldId="261"/>
            <ac:cxnSpMk id="11" creationId="{089802E0-31F3-7AA5-61CF-2CC68EE01F1A}"/>
          </ac:cxnSpMkLst>
        </pc:cxnChg>
        <pc:cxnChg chg="add mod">
          <ac:chgData name="Elizabet Khaimov" userId="797a19e2-5049-4796-905d-2cbd3078aef5" providerId="ADAL" clId="{5A0DC8BD-8500-4A62-99E3-E42A96257770}" dt="2023-03-26T16:38:49.637" v="2039" actId="1076"/>
          <ac:cxnSpMkLst>
            <pc:docMk/>
            <pc:sldMk cId="1952833923" sldId="261"/>
            <ac:cxnSpMk id="13" creationId="{F72E1ABB-EFA6-C755-95CD-6A3AB018C887}"/>
          </ac:cxnSpMkLst>
        </pc:cxnChg>
        <pc:cxnChg chg="add mod">
          <ac:chgData name="Elizabet Khaimov" userId="797a19e2-5049-4796-905d-2cbd3078aef5" providerId="ADAL" clId="{5A0DC8BD-8500-4A62-99E3-E42A96257770}" dt="2023-03-26T16:39:35.755" v="2051" actId="1076"/>
          <ac:cxnSpMkLst>
            <pc:docMk/>
            <pc:sldMk cId="1952833923" sldId="261"/>
            <ac:cxnSpMk id="14" creationId="{5AE4DDE2-DF6B-E286-6400-44B12315C24C}"/>
          </ac:cxnSpMkLst>
        </pc:cxnChg>
      </pc:sldChg>
      <pc:sldChg chg="addSp delSp modSp new mod modAnim modNotesTx">
        <pc:chgData name="Elizabet Khaimov" userId="797a19e2-5049-4796-905d-2cbd3078aef5" providerId="ADAL" clId="{5A0DC8BD-8500-4A62-99E3-E42A96257770}" dt="2023-03-26T17:44:52.308" v="2309" actId="20577"/>
        <pc:sldMkLst>
          <pc:docMk/>
          <pc:sldMk cId="635677201" sldId="262"/>
        </pc:sldMkLst>
        <pc:spChg chg="mod">
          <ac:chgData name="Elizabet Khaimov" userId="797a19e2-5049-4796-905d-2cbd3078aef5" providerId="ADAL" clId="{5A0DC8BD-8500-4A62-99E3-E42A96257770}" dt="2023-03-26T16:26:58.827" v="1874" actId="404"/>
          <ac:spMkLst>
            <pc:docMk/>
            <pc:sldMk cId="635677201" sldId="262"/>
            <ac:spMk id="2" creationId="{132D5432-1F9C-1959-932A-A0F014B732D7}"/>
          </ac:spMkLst>
        </pc:spChg>
        <pc:spChg chg="add mod">
          <ac:chgData name="Elizabet Khaimov" userId="797a19e2-5049-4796-905d-2cbd3078aef5" providerId="ADAL" clId="{5A0DC8BD-8500-4A62-99E3-E42A96257770}" dt="2023-03-26T11:02:05.856" v="1244" actId="20577"/>
          <ac:spMkLst>
            <pc:docMk/>
            <pc:sldMk cId="635677201" sldId="262"/>
            <ac:spMk id="3" creationId="{6B0C4279-6A53-11A0-A636-7FB98DBF9748}"/>
          </ac:spMkLst>
        </pc:spChg>
        <pc:spChg chg="add del mod">
          <ac:chgData name="Elizabet Khaimov" userId="797a19e2-5049-4796-905d-2cbd3078aef5" providerId="ADAL" clId="{5A0DC8BD-8500-4A62-99E3-E42A96257770}" dt="2023-03-26T10:55:40.044" v="1077" actId="478"/>
          <ac:spMkLst>
            <pc:docMk/>
            <pc:sldMk cId="635677201" sldId="262"/>
            <ac:spMk id="8" creationId="{F493B11F-89E2-2E9C-9073-1422E34E7FE1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9" creationId="{A7D5419C-AD67-CC54-AC71-7A1336524095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0" creationId="{B41A6FF1-9B0C-15F7-C17B-EE30F81D4FB1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1" creationId="{668867C4-AA33-7731-8679-5308CA4FFECA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2" creationId="{A3FABB65-33D1-839F-7038-B0C76FE7B4CE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3" creationId="{4FEC7376-8B85-F8FA-DE17-1AD24EDD61D5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4" creationId="{848F2F2B-3935-1177-6E8B-B7CC6387B010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5" creationId="{62E67BD1-2389-5FFA-BB61-5EC0BDF6FE62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6" creationId="{26C90638-598C-C7A3-EC53-F5A72266D27C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7" creationId="{F5D17F11-E79A-8733-62B6-C8BDDBD29BAB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8" creationId="{C57B677C-C07C-A1F8-E8BF-7B044BD25236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19" creationId="{6819D1A9-4212-391B-BC63-84EE56AA2E27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20" creationId="{FA4DF88B-3922-5B34-5900-27A25AAE777E}"/>
          </ac:spMkLst>
        </pc:spChg>
        <pc:spChg chg="add mod">
          <ac:chgData name="Elizabet Khaimov" userId="797a19e2-5049-4796-905d-2cbd3078aef5" providerId="ADAL" clId="{5A0DC8BD-8500-4A62-99E3-E42A96257770}" dt="2023-03-26T10:55:10.706" v="1068" actId="164"/>
          <ac:spMkLst>
            <pc:docMk/>
            <pc:sldMk cId="635677201" sldId="262"/>
            <ac:spMk id="21" creationId="{507A496B-221A-C1E9-B51E-ECEB942BC976}"/>
          </ac:spMkLst>
        </pc:spChg>
        <pc:spChg chg="add del mod">
          <ac:chgData name="Elizabet Khaimov" userId="797a19e2-5049-4796-905d-2cbd3078aef5" providerId="ADAL" clId="{5A0DC8BD-8500-4A62-99E3-E42A96257770}" dt="2023-03-26T10:55:40.814" v="1078" actId="478"/>
          <ac:spMkLst>
            <pc:docMk/>
            <pc:sldMk cId="635677201" sldId="262"/>
            <ac:spMk id="22" creationId="{9B8EE9C4-ECBC-3F70-9639-D9CB2DD651A0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26" creationId="{30DEF8EB-4BF1-B82D-4948-459AF173A4C2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27" creationId="{592CA2F5-347F-A411-38DC-ABC801F9B3F4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28" creationId="{1D7EEA41-9433-2EA8-7DA4-08659476079B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29" creationId="{7B4E8EAA-504A-76DD-F5E1-99A6A7C7AA48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0" creationId="{2B77AA5C-97A7-B04E-7AB2-AA4F9D0F06C2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1" creationId="{6E346885-2A3C-DAF4-C558-3914D30C8420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2" creationId="{E1A454B3-4FB7-4068-7648-FAA62C801647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3" creationId="{FC0A4F54-4C77-0734-DF82-1E8C751E2066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4" creationId="{E5C38381-C790-86CF-7A0F-E4F430BDD7E1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5" creationId="{B10C9377-96F3-DAF8-1155-2C9FCD356A6A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6" creationId="{41664B3E-8500-45D6-AC93-5F20C99F75C6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7" creationId="{830B98BC-4D61-4249-E96A-DC2C5E5494A7}"/>
          </ac:spMkLst>
        </pc:spChg>
        <pc:spChg chg="mod">
          <ac:chgData name="Elizabet Khaimov" userId="797a19e2-5049-4796-905d-2cbd3078aef5" providerId="ADAL" clId="{5A0DC8BD-8500-4A62-99E3-E42A96257770}" dt="2023-03-26T10:55:14.251" v="1069"/>
          <ac:spMkLst>
            <pc:docMk/>
            <pc:sldMk cId="635677201" sldId="262"/>
            <ac:spMk id="38" creationId="{7CF5C0B7-FFC1-7695-4BAB-EA1539DF7667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2" creationId="{C17CFD2C-719F-3809-A66E-F9B1E6F8E515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3" creationId="{F9E29A4F-339F-8341-855B-236B8078F141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4" creationId="{9143CB56-B9E3-56E9-DF14-95015F6708EC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5" creationId="{B04C1DCD-6AC4-EA4E-7649-7949FF4EFFFF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6" creationId="{E9F9335F-BB94-8A9E-EB7C-E97CC26131CB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7" creationId="{809399B7-305F-B518-9701-A396F8040617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8" creationId="{B394F88E-3FF3-57ED-10BF-26F30801B893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49" creationId="{0DD39048-CC1A-49BB-A231-F7B3A675AB4B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50" creationId="{2BDFBF70-F42B-1098-D9B1-EF0DEE263CF1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51" creationId="{83AD7404-D2C9-4E9A-319C-3A7608B17C64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52" creationId="{F1460B94-0AFE-A7B0-C9B5-89E874BFCF3D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53" creationId="{141BDF18-095B-12B5-3C9C-E45E107F8E43}"/>
          </ac:spMkLst>
        </pc:spChg>
        <pc:spChg chg="mod">
          <ac:chgData name="Elizabet Khaimov" userId="797a19e2-5049-4796-905d-2cbd3078aef5" providerId="ADAL" clId="{5A0DC8BD-8500-4A62-99E3-E42A96257770}" dt="2023-03-26T10:55:28.902" v="1073"/>
          <ac:spMkLst>
            <pc:docMk/>
            <pc:sldMk cId="635677201" sldId="262"/>
            <ac:spMk id="54" creationId="{5E73CA32-3A55-856F-7556-62D4D700C140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59" creationId="{A82D881A-22AA-BF1B-822A-D7374809868D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0" creationId="{86556F09-E97B-6B06-A93F-54C77747FB9C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1" creationId="{B6954C86-D030-67E2-3340-477F7119D6DD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2" creationId="{830698D1-F8E5-A609-EF1F-8817BA95BB38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3" creationId="{34BB76AF-FE4B-0043-E76C-78A9259DC439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4" creationId="{C0F0A75E-8194-162E-9440-D0166C9635D1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5" creationId="{622A0B82-05A7-0A96-B63C-30064AE6DBC9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6" creationId="{B08D0A97-4BE5-E6F9-F475-B8F0860504D4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7" creationId="{64A60EF3-D4F4-E898-AC4A-CF6206296CD7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8" creationId="{A794613B-715B-F0A4-9218-59BCC7FA4B7E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69" creationId="{86D9D7E3-7106-D89B-56D8-A123D3CF8292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70" creationId="{362F44FC-ED82-7F03-E8AF-DB0BB813F0C3}"/>
          </ac:spMkLst>
        </pc:spChg>
        <pc:spChg chg="mod">
          <ac:chgData name="Elizabet Khaimov" userId="797a19e2-5049-4796-905d-2cbd3078aef5" providerId="ADAL" clId="{5A0DC8BD-8500-4A62-99E3-E42A96257770}" dt="2023-03-26T10:55:34.538" v="1075"/>
          <ac:spMkLst>
            <pc:docMk/>
            <pc:sldMk cId="635677201" sldId="262"/>
            <ac:spMk id="71" creationId="{9651968F-A07B-1F7C-FCEC-21143EB33058}"/>
          </ac:spMkLst>
        </pc:spChg>
        <pc:spChg chg="add mod">
          <ac:chgData name="Elizabet Khaimov" userId="797a19e2-5049-4796-905d-2cbd3078aef5" providerId="ADAL" clId="{5A0DC8BD-8500-4A62-99E3-E42A96257770}" dt="2023-03-26T11:02:23.961" v="1249" actId="1076"/>
          <ac:spMkLst>
            <pc:docMk/>
            <pc:sldMk cId="635677201" sldId="262"/>
            <ac:spMk id="73" creationId="{EEFE00EF-50EF-DEF6-F0CE-2D98257F6C67}"/>
          </ac:spMkLst>
        </pc:spChg>
        <pc:spChg chg="add mod">
          <ac:chgData name="Elizabet Khaimov" userId="797a19e2-5049-4796-905d-2cbd3078aef5" providerId="ADAL" clId="{5A0DC8BD-8500-4A62-99E3-E42A96257770}" dt="2023-03-26T11:02:15.965" v="1246" actId="1076"/>
          <ac:spMkLst>
            <pc:docMk/>
            <pc:sldMk cId="635677201" sldId="262"/>
            <ac:spMk id="74" creationId="{5969FF16-63F9-B979-3096-B9C1E499FDA7}"/>
          </ac:spMkLst>
        </pc:spChg>
        <pc:spChg chg="add mod">
          <ac:chgData name="Elizabet Khaimov" userId="797a19e2-5049-4796-905d-2cbd3078aef5" providerId="ADAL" clId="{5A0DC8BD-8500-4A62-99E3-E42A96257770}" dt="2023-03-26T11:02:12.740" v="1245" actId="1076"/>
          <ac:spMkLst>
            <pc:docMk/>
            <pc:sldMk cId="635677201" sldId="262"/>
            <ac:spMk id="75" creationId="{82A7A2BB-1F88-E49A-E536-7BA436D195AC}"/>
          </ac:spMkLst>
        </pc:spChg>
        <pc:spChg chg="add mod">
          <ac:chgData name="Elizabet Khaimov" userId="797a19e2-5049-4796-905d-2cbd3078aef5" providerId="ADAL" clId="{5A0DC8BD-8500-4A62-99E3-E42A96257770}" dt="2023-03-26T11:02:36.907" v="1250" actId="1076"/>
          <ac:spMkLst>
            <pc:docMk/>
            <pc:sldMk cId="635677201" sldId="262"/>
            <ac:spMk id="76" creationId="{05D15D21-B670-0200-3258-BD1D4519E8A3}"/>
          </ac:spMkLst>
        </pc:spChg>
        <pc:spChg chg="add mod">
          <ac:chgData name="Elizabet Khaimov" userId="797a19e2-5049-4796-905d-2cbd3078aef5" providerId="ADAL" clId="{5A0DC8BD-8500-4A62-99E3-E42A96257770}" dt="2023-03-26T11:02:36.907" v="1250" actId="1076"/>
          <ac:spMkLst>
            <pc:docMk/>
            <pc:sldMk cId="635677201" sldId="262"/>
            <ac:spMk id="77" creationId="{7B4C2B1D-792A-4BEC-1A0D-BA1BCF7FC3C3}"/>
          </ac:spMkLst>
        </pc:spChg>
        <pc:spChg chg="add mod">
          <ac:chgData name="Elizabet Khaimov" userId="797a19e2-5049-4796-905d-2cbd3078aef5" providerId="ADAL" clId="{5A0DC8BD-8500-4A62-99E3-E42A96257770}" dt="2023-03-26T16:37:04.197" v="2021" actId="208"/>
          <ac:spMkLst>
            <pc:docMk/>
            <pc:sldMk cId="635677201" sldId="262"/>
            <ac:spMk id="78" creationId="{68E1AECE-06AC-CC49-E0EE-212B27C28E25}"/>
          </ac:spMkLst>
        </pc:spChg>
        <pc:spChg chg="add del mod">
          <ac:chgData name="Elizabet Khaimov" userId="797a19e2-5049-4796-905d-2cbd3078aef5" providerId="ADAL" clId="{5A0DC8BD-8500-4A62-99E3-E42A96257770}" dt="2023-03-26T11:00:47.602" v="1200"/>
          <ac:spMkLst>
            <pc:docMk/>
            <pc:sldMk cId="635677201" sldId="262"/>
            <ac:spMk id="79" creationId="{4D24A62B-182A-2CF4-A98B-4258342FB7A1}"/>
          </ac:spMkLst>
        </pc:spChg>
        <pc:spChg chg="add mod">
          <ac:chgData name="Elizabet Khaimov" userId="797a19e2-5049-4796-905d-2cbd3078aef5" providerId="ADAL" clId="{5A0DC8BD-8500-4A62-99E3-E42A96257770}" dt="2023-03-26T17:25:04.688" v="2139" actId="13926"/>
          <ac:spMkLst>
            <pc:docMk/>
            <pc:sldMk cId="635677201" sldId="262"/>
            <ac:spMk id="80" creationId="{372CA5F7-BD35-C11E-B956-8F1978F4DDB8}"/>
          </ac:spMkLst>
        </pc:spChg>
        <pc:spChg chg="add mod">
          <ac:chgData name="Elizabet Khaimov" userId="797a19e2-5049-4796-905d-2cbd3078aef5" providerId="ADAL" clId="{5A0DC8BD-8500-4A62-99E3-E42A96257770}" dt="2023-03-26T16:39:11.335" v="2045" actId="14100"/>
          <ac:spMkLst>
            <pc:docMk/>
            <pc:sldMk cId="635677201" sldId="262"/>
            <ac:spMk id="84" creationId="{08800127-5030-1EA1-0A77-388CDECA4A25}"/>
          </ac:spMkLst>
        </pc:spChg>
        <pc:spChg chg="add mod">
          <ac:chgData name="Elizabet Khaimov" userId="797a19e2-5049-4796-905d-2cbd3078aef5" providerId="ADAL" clId="{5A0DC8BD-8500-4A62-99E3-E42A96257770}" dt="2023-03-26T11:07:54.830" v="1419" actId="1076"/>
          <ac:spMkLst>
            <pc:docMk/>
            <pc:sldMk cId="635677201" sldId="262"/>
            <ac:spMk id="85" creationId="{142DA891-B722-EEF2-6BCB-E3B59EFBC4BD}"/>
          </ac:spMkLst>
        </pc:spChg>
        <pc:grpChg chg="add mod">
          <ac:chgData name="Elizabet Khaimov" userId="797a19e2-5049-4796-905d-2cbd3078aef5" providerId="ADAL" clId="{5A0DC8BD-8500-4A62-99E3-E42A96257770}" dt="2023-03-26T16:31:14.019" v="1997" actId="164"/>
          <ac:grpSpMkLst>
            <pc:docMk/>
            <pc:sldMk cId="635677201" sldId="262"/>
            <ac:grpSpMk id="4" creationId="{9697FBBB-E193-7DDF-0B86-55429CEE5AC6}"/>
          </ac:grpSpMkLst>
        </pc:grpChg>
        <pc:grpChg chg="add mod">
          <ac:chgData name="Elizabet Khaimov" userId="797a19e2-5049-4796-905d-2cbd3078aef5" providerId="ADAL" clId="{5A0DC8BD-8500-4A62-99E3-E42A96257770}" dt="2023-03-26T10:55:27.249" v="1072" actId="164"/>
          <ac:grpSpMkLst>
            <pc:docMk/>
            <pc:sldMk cId="635677201" sldId="262"/>
            <ac:grpSpMk id="23" creationId="{D1DA0303-2B04-5332-8287-51126AC79B10}"/>
          </ac:grpSpMkLst>
        </pc:grpChg>
        <pc:grpChg chg="add del mod">
          <ac:chgData name="Elizabet Khaimov" userId="797a19e2-5049-4796-905d-2cbd3078aef5" providerId="ADAL" clId="{5A0DC8BD-8500-4A62-99E3-E42A96257770}" dt="2023-03-26T10:55:18.164" v="1071" actId="478"/>
          <ac:grpSpMkLst>
            <pc:docMk/>
            <pc:sldMk cId="635677201" sldId="262"/>
            <ac:grpSpMk id="24" creationId="{0A9A77A3-BE6A-8624-69E7-B1BF38D62D49}"/>
          </ac:grpSpMkLst>
        </pc:grpChg>
        <pc:grpChg chg="add mod">
          <ac:chgData name="Elizabet Khaimov" userId="797a19e2-5049-4796-905d-2cbd3078aef5" providerId="ADAL" clId="{5A0DC8BD-8500-4A62-99E3-E42A96257770}" dt="2023-03-26T11:02:12.740" v="1245" actId="1076"/>
          <ac:grpSpMkLst>
            <pc:docMk/>
            <pc:sldMk cId="635677201" sldId="262"/>
            <ac:grpSpMk id="39" creationId="{24E701F7-BFDA-ABC2-761E-E67A913270F8}"/>
          </ac:grpSpMkLst>
        </pc:grpChg>
        <pc:grpChg chg="add del mod">
          <ac:chgData name="Elizabet Khaimov" userId="797a19e2-5049-4796-905d-2cbd3078aef5" providerId="ADAL" clId="{5A0DC8BD-8500-4A62-99E3-E42A96257770}" dt="2023-03-26T10:55:32.375" v="1074"/>
          <ac:grpSpMkLst>
            <pc:docMk/>
            <pc:sldMk cId="635677201" sldId="262"/>
            <ac:grpSpMk id="40" creationId="{4C8E13C3-60ED-3EAE-B1BC-156D296F6772}"/>
          </ac:grpSpMkLst>
        </pc:grpChg>
        <pc:grpChg chg="add mod">
          <ac:chgData name="Elizabet Khaimov" userId="797a19e2-5049-4796-905d-2cbd3078aef5" providerId="ADAL" clId="{5A0DC8BD-8500-4A62-99E3-E42A96257770}" dt="2023-03-26T11:02:36.907" v="1250" actId="1076"/>
          <ac:grpSpMkLst>
            <pc:docMk/>
            <pc:sldMk cId="635677201" sldId="262"/>
            <ac:grpSpMk id="55" creationId="{0678E3D5-852A-8728-9E4B-16DC9BF7F851}"/>
          </ac:grpSpMkLst>
        </pc:grpChg>
        <pc:grpChg chg="mod">
          <ac:chgData name="Elizabet Khaimov" userId="797a19e2-5049-4796-905d-2cbd3078aef5" providerId="ADAL" clId="{5A0DC8BD-8500-4A62-99E3-E42A96257770}" dt="2023-03-26T10:55:34.538" v="1075"/>
          <ac:grpSpMkLst>
            <pc:docMk/>
            <pc:sldMk cId="635677201" sldId="262"/>
            <ac:grpSpMk id="57" creationId="{AFD44832-A504-25C9-2866-693154EF6696}"/>
          </ac:grpSpMkLst>
        </pc:grpChg>
        <pc:picChg chg="add mod modCrop">
          <ac:chgData name="Elizabet Khaimov" userId="797a19e2-5049-4796-905d-2cbd3078aef5" providerId="ADAL" clId="{5A0DC8BD-8500-4A62-99E3-E42A96257770}" dt="2023-03-26T16:39:03.495" v="2043" actId="1076"/>
          <ac:picMkLst>
            <pc:docMk/>
            <pc:sldMk cId="635677201" sldId="262"/>
            <ac:picMk id="81" creationId="{2816CD70-E4AA-BEF3-1210-5E2C4789791F}"/>
          </ac:picMkLst>
        </pc:picChg>
        <pc:picChg chg="add del mod">
          <ac:chgData name="Elizabet Khaimov" userId="797a19e2-5049-4796-905d-2cbd3078aef5" providerId="ADAL" clId="{5A0DC8BD-8500-4A62-99E3-E42A96257770}" dt="2023-03-26T11:03:42.476" v="1258" actId="478"/>
          <ac:picMkLst>
            <pc:docMk/>
            <pc:sldMk cId="635677201" sldId="262"/>
            <ac:picMk id="82" creationId="{8FA1865F-CF7A-9221-391F-3EA3A116341D}"/>
          </ac:picMkLst>
        </pc:picChg>
        <pc:picChg chg="add mod modCrop">
          <ac:chgData name="Elizabet Khaimov" userId="797a19e2-5049-4796-905d-2cbd3078aef5" providerId="ADAL" clId="{5A0DC8BD-8500-4A62-99E3-E42A96257770}" dt="2023-03-26T16:39:12.780" v="2046" actId="1076"/>
          <ac:picMkLst>
            <pc:docMk/>
            <pc:sldMk cId="635677201" sldId="262"/>
            <ac:picMk id="83" creationId="{5E30A3AC-46D6-5E36-C2D2-E86EDFCC2E55}"/>
          </ac:picMkLst>
        </pc:picChg>
        <pc:cxnChg chg="add mod">
          <ac:chgData name="Elizabet Khaimov" userId="797a19e2-5049-4796-905d-2cbd3078aef5" providerId="ADAL" clId="{5A0DC8BD-8500-4A62-99E3-E42A96257770}" dt="2023-03-26T10:55:27.249" v="1072" actId="164"/>
          <ac:cxnSpMkLst>
            <pc:docMk/>
            <pc:sldMk cId="635677201" sldId="262"/>
            <ac:cxnSpMk id="5" creationId="{B7658DC9-7005-E249-6A95-3D33368CF68D}"/>
          </ac:cxnSpMkLst>
        </pc:cxnChg>
        <pc:cxnChg chg="add mod">
          <ac:chgData name="Elizabet Khaimov" userId="797a19e2-5049-4796-905d-2cbd3078aef5" providerId="ADAL" clId="{5A0DC8BD-8500-4A62-99E3-E42A96257770}" dt="2023-03-26T16:38:54.459" v="2040" actId="1076"/>
          <ac:cxnSpMkLst>
            <pc:docMk/>
            <pc:sldMk cId="635677201" sldId="262"/>
            <ac:cxnSpMk id="6" creationId="{C3D5670B-20C2-7A71-FE29-9A6738F2B87E}"/>
          </ac:cxnSpMkLst>
        </pc:cxnChg>
        <pc:cxnChg chg="add mod">
          <ac:chgData name="Elizabet Khaimov" userId="797a19e2-5049-4796-905d-2cbd3078aef5" providerId="ADAL" clId="{5A0DC8BD-8500-4A62-99E3-E42A96257770}" dt="2023-03-26T10:55:10.706" v="1068" actId="164"/>
          <ac:cxnSpMkLst>
            <pc:docMk/>
            <pc:sldMk cId="635677201" sldId="262"/>
            <ac:cxnSpMk id="7" creationId="{A49652A9-5EDC-09CC-26F4-2633125B3D52}"/>
          </ac:cxnSpMkLst>
        </pc:cxnChg>
        <pc:cxnChg chg="add mod">
          <ac:chgData name="Elizabet Khaimov" userId="797a19e2-5049-4796-905d-2cbd3078aef5" providerId="ADAL" clId="{5A0DC8BD-8500-4A62-99E3-E42A96257770}" dt="2023-03-26T16:39:00.739" v="2042" actId="1076"/>
          <ac:cxnSpMkLst>
            <pc:docMk/>
            <pc:sldMk cId="635677201" sldId="262"/>
            <ac:cxnSpMk id="8" creationId="{F5590B66-6FCB-83E5-7CD9-8D6AED22BD92}"/>
          </ac:cxnSpMkLst>
        </pc:cxnChg>
        <pc:cxnChg chg="add mod">
          <ac:chgData name="Elizabet Khaimov" userId="797a19e2-5049-4796-905d-2cbd3078aef5" providerId="ADAL" clId="{5A0DC8BD-8500-4A62-99E3-E42A96257770}" dt="2023-03-26T16:39:43.592" v="2053" actId="1076"/>
          <ac:cxnSpMkLst>
            <pc:docMk/>
            <pc:sldMk cId="635677201" sldId="262"/>
            <ac:cxnSpMk id="22" creationId="{6A1334F2-FBD5-E7AC-4B79-3B93BDD97707}"/>
          </ac:cxnSpMkLst>
        </pc:cxnChg>
        <pc:cxnChg chg="mod">
          <ac:chgData name="Elizabet Khaimov" userId="797a19e2-5049-4796-905d-2cbd3078aef5" providerId="ADAL" clId="{5A0DC8BD-8500-4A62-99E3-E42A96257770}" dt="2023-03-26T10:55:14.251" v="1069"/>
          <ac:cxnSpMkLst>
            <pc:docMk/>
            <pc:sldMk cId="635677201" sldId="262"/>
            <ac:cxnSpMk id="25" creationId="{69F19D20-1CA5-DFA6-F420-2188A5C5D891}"/>
          </ac:cxnSpMkLst>
        </pc:cxnChg>
        <pc:cxnChg chg="mod">
          <ac:chgData name="Elizabet Khaimov" userId="797a19e2-5049-4796-905d-2cbd3078aef5" providerId="ADAL" clId="{5A0DC8BD-8500-4A62-99E3-E42A96257770}" dt="2023-03-26T10:55:28.902" v="1073"/>
          <ac:cxnSpMkLst>
            <pc:docMk/>
            <pc:sldMk cId="635677201" sldId="262"/>
            <ac:cxnSpMk id="41" creationId="{39ABD119-1F62-0381-F98C-901353E42386}"/>
          </ac:cxnSpMkLst>
        </pc:cxnChg>
        <pc:cxnChg chg="mod">
          <ac:chgData name="Elizabet Khaimov" userId="797a19e2-5049-4796-905d-2cbd3078aef5" providerId="ADAL" clId="{5A0DC8BD-8500-4A62-99E3-E42A96257770}" dt="2023-03-26T10:55:34.538" v="1075"/>
          <ac:cxnSpMkLst>
            <pc:docMk/>
            <pc:sldMk cId="635677201" sldId="262"/>
            <ac:cxnSpMk id="56" creationId="{65BFB8C3-027D-47D7-D07C-49439E0574CD}"/>
          </ac:cxnSpMkLst>
        </pc:cxnChg>
        <pc:cxnChg chg="mod">
          <ac:chgData name="Elizabet Khaimov" userId="797a19e2-5049-4796-905d-2cbd3078aef5" providerId="ADAL" clId="{5A0DC8BD-8500-4A62-99E3-E42A96257770}" dt="2023-03-26T10:55:34.538" v="1075"/>
          <ac:cxnSpMkLst>
            <pc:docMk/>
            <pc:sldMk cId="635677201" sldId="262"/>
            <ac:cxnSpMk id="58" creationId="{FC6929FF-2D00-13BE-A495-101F8913BA5A}"/>
          </ac:cxnSpMkLst>
        </pc:cxnChg>
      </pc:sldChg>
      <pc:sldChg chg="addSp delSp modSp new mod modAnim modNotesTx">
        <pc:chgData name="Elizabet Khaimov" userId="797a19e2-5049-4796-905d-2cbd3078aef5" providerId="ADAL" clId="{5A0DC8BD-8500-4A62-99E3-E42A96257770}" dt="2023-03-26T17:44:57.506" v="2310" actId="20577"/>
        <pc:sldMkLst>
          <pc:docMk/>
          <pc:sldMk cId="3111603383" sldId="263"/>
        </pc:sldMkLst>
        <pc:spChg chg="mod">
          <ac:chgData name="Elizabet Khaimov" userId="797a19e2-5049-4796-905d-2cbd3078aef5" providerId="ADAL" clId="{5A0DC8BD-8500-4A62-99E3-E42A96257770}" dt="2023-03-26T16:27:04.725" v="1875" actId="404"/>
          <ac:spMkLst>
            <pc:docMk/>
            <pc:sldMk cId="3111603383" sldId="263"/>
            <ac:spMk id="2" creationId="{40E3D6E9-8D2E-E7D2-58DA-AE55A0C4075F}"/>
          </ac:spMkLst>
        </pc:spChg>
        <pc:spChg chg="add mod">
          <ac:chgData name="Elizabet Khaimov" userId="797a19e2-5049-4796-905d-2cbd3078aef5" providerId="ADAL" clId="{5A0DC8BD-8500-4A62-99E3-E42A96257770}" dt="2023-03-26T16:28:52.961" v="1986" actId="113"/>
          <ac:spMkLst>
            <pc:docMk/>
            <pc:sldMk cId="3111603383" sldId="263"/>
            <ac:spMk id="4" creationId="{04B03B45-C13E-2B83-FA12-092A5CC1E78C}"/>
          </ac:spMkLst>
        </pc:spChg>
        <pc:spChg chg="add del">
          <ac:chgData name="Elizabet Khaimov" userId="797a19e2-5049-4796-905d-2cbd3078aef5" providerId="ADAL" clId="{5A0DC8BD-8500-4A62-99E3-E42A96257770}" dt="2023-03-26T11:08:24.199" v="1421" actId="478"/>
          <ac:spMkLst>
            <pc:docMk/>
            <pc:sldMk cId="3111603383" sldId="263"/>
            <ac:spMk id="5" creationId="{A5E60CA2-E7D8-734D-0B4F-2A5A074C7412}"/>
          </ac:spMkLst>
        </pc:spChg>
        <pc:spChg chg="add del">
          <ac:chgData name="Elizabet Khaimov" userId="797a19e2-5049-4796-905d-2cbd3078aef5" providerId="ADAL" clId="{5A0DC8BD-8500-4A62-99E3-E42A96257770}" dt="2023-03-26T11:08:33.144" v="1423" actId="478"/>
          <ac:spMkLst>
            <pc:docMk/>
            <pc:sldMk cId="3111603383" sldId="263"/>
            <ac:spMk id="7" creationId="{E344603A-9E24-4C56-699F-C3EC2FC814DD}"/>
          </ac:spMkLst>
        </pc:spChg>
        <pc:spChg chg="add del">
          <ac:chgData name="Elizabet Khaimov" userId="797a19e2-5049-4796-905d-2cbd3078aef5" providerId="ADAL" clId="{5A0DC8BD-8500-4A62-99E3-E42A96257770}" dt="2023-03-26T11:08:46.423" v="1425" actId="478"/>
          <ac:spMkLst>
            <pc:docMk/>
            <pc:sldMk cId="3111603383" sldId="263"/>
            <ac:spMk id="9" creationId="{A8FA30D6-5C8F-381B-45D6-B504EC7147BD}"/>
          </ac:spMkLst>
        </pc:spChg>
        <pc:spChg chg="add mod">
          <ac:chgData name="Elizabet Khaimov" userId="797a19e2-5049-4796-905d-2cbd3078aef5" providerId="ADAL" clId="{5A0DC8BD-8500-4A62-99E3-E42A96257770}" dt="2023-03-26T11:13:24.042" v="1603" actId="1076"/>
          <ac:spMkLst>
            <pc:docMk/>
            <pc:sldMk cId="3111603383" sldId="263"/>
            <ac:spMk id="10" creationId="{B135F775-11C2-AF4F-F80C-099AEEBFB943}"/>
          </ac:spMkLst>
        </pc:spChg>
        <pc:spChg chg="add mod">
          <ac:chgData name="Elizabet Khaimov" userId="797a19e2-5049-4796-905d-2cbd3078aef5" providerId="ADAL" clId="{5A0DC8BD-8500-4A62-99E3-E42A96257770}" dt="2023-03-26T11:15:31.721" v="1656" actId="1076"/>
          <ac:spMkLst>
            <pc:docMk/>
            <pc:sldMk cId="3111603383" sldId="263"/>
            <ac:spMk id="11" creationId="{162A13AA-8DEC-137D-AF28-2A0128AA5253}"/>
          </ac:spMkLst>
        </pc:spChg>
        <pc:picChg chg="add mod">
          <ac:chgData name="Elizabet Khaimov" userId="797a19e2-5049-4796-905d-2cbd3078aef5" providerId="ADAL" clId="{5A0DC8BD-8500-4A62-99E3-E42A96257770}" dt="2023-03-26T17:32:54.978" v="2151" actId="1076"/>
          <ac:picMkLst>
            <pc:docMk/>
            <pc:sldMk cId="3111603383" sldId="263"/>
            <ac:picMk id="3" creationId="{A91E479C-BC73-94C6-2A73-4E63FDB39B16}"/>
          </ac:picMkLst>
        </pc:picChg>
        <pc:picChg chg="add mod">
          <ac:chgData name="Elizabet Khaimov" userId="797a19e2-5049-4796-905d-2cbd3078aef5" providerId="ADAL" clId="{5A0DC8BD-8500-4A62-99E3-E42A96257770}" dt="2023-03-26T17:33:01.598" v="2155" actId="14100"/>
          <ac:picMkLst>
            <pc:docMk/>
            <pc:sldMk cId="3111603383" sldId="263"/>
            <ac:picMk id="8" creationId="{BEFC263A-4E6F-D63F-B7EA-3850E39A0B33}"/>
          </ac:picMkLst>
        </pc:picChg>
        <pc:cxnChg chg="add mod">
          <ac:chgData name="Elizabet Khaimov" userId="797a19e2-5049-4796-905d-2cbd3078aef5" providerId="ADAL" clId="{5A0DC8BD-8500-4A62-99E3-E42A96257770}" dt="2023-03-26T16:38:23.330" v="2033"/>
          <ac:cxnSpMkLst>
            <pc:docMk/>
            <pc:sldMk cId="3111603383" sldId="263"/>
            <ac:cxnSpMk id="5" creationId="{07FD7107-805A-11A4-F9C9-EA583C21D262}"/>
          </ac:cxnSpMkLst>
        </pc:cxnChg>
        <pc:cxnChg chg="add mod">
          <ac:chgData name="Elizabet Khaimov" userId="797a19e2-5049-4796-905d-2cbd3078aef5" providerId="ADAL" clId="{5A0DC8BD-8500-4A62-99E3-E42A96257770}" dt="2023-03-26T16:39:18.800" v="2047"/>
          <ac:cxnSpMkLst>
            <pc:docMk/>
            <pc:sldMk cId="3111603383" sldId="263"/>
            <ac:cxnSpMk id="6" creationId="{9158DE6C-2A66-D40E-2144-60A33B0BA026}"/>
          </ac:cxnSpMkLst>
        </pc:cxnChg>
        <pc:cxnChg chg="add mod">
          <ac:chgData name="Elizabet Khaimov" userId="797a19e2-5049-4796-905d-2cbd3078aef5" providerId="ADAL" clId="{5A0DC8BD-8500-4A62-99E3-E42A96257770}" dt="2023-03-26T16:39:49.070" v="2055" actId="1076"/>
          <ac:cxnSpMkLst>
            <pc:docMk/>
            <pc:sldMk cId="3111603383" sldId="263"/>
            <ac:cxnSpMk id="7" creationId="{08C6F19E-D2FD-7DD1-63FE-9A9E775864BC}"/>
          </ac:cxnSpMkLst>
        </pc:cxnChg>
      </pc:sldChg>
      <pc:sldChg chg="addSp modSp modAnim">
        <pc:chgData name="Elizabet Khaimov" userId="797a19e2-5049-4796-905d-2cbd3078aef5" providerId="ADAL" clId="{5A0DC8BD-8500-4A62-99E3-E42A96257770}" dt="2023-03-26T17:20:11.511" v="2138"/>
        <pc:sldMkLst>
          <pc:docMk/>
          <pc:sldMk cId="3229635439" sldId="264"/>
        </pc:sldMkLst>
        <pc:cxnChg chg="add mod">
          <ac:chgData name="Elizabet Khaimov" userId="797a19e2-5049-4796-905d-2cbd3078aef5" providerId="ADAL" clId="{5A0DC8BD-8500-4A62-99E3-E42A96257770}" dt="2023-03-26T17:13:49.011" v="2101"/>
          <ac:cxnSpMkLst>
            <pc:docMk/>
            <pc:sldMk cId="3229635439" sldId="264"/>
            <ac:cxnSpMk id="4" creationId="{A9FCD803-C8DD-5E41-9711-10EEAE6BD636}"/>
          </ac:cxnSpMkLst>
        </pc:cxnChg>
        <pc:cxnChg chg="add mod">
          <ac:chgData name="Elizabet Khaimov" userId="797a19e2-5049-4796-905d-2cbd3078aef5" providerId="ADAL" clId="{5A0DC8BD-8500-4A62-99E3-E42A96257770}" dt="2023-03-26T17:13:49.011" v="2101"/>
          <ac:cxnSpMkLst>
            <pc:docMk/>
            <pc:sldMk cId="3229635439" sldId="264"/>
            <ac:cxnSpMk id="6" creationId="{A81820C2-BD49-9F86-E4F3-21A0FC85C931}"/>
          </ac:cxnSpMkLst>
        </pc:cxnChg>
        <pc:cxnChg chg="add mod">
          <ac:chgData name="Elizabet Khaimov" userId="797a19e2-5049-4796-905d-2cbd3078aef5" providerId="ADAL" clId="{5A0DC8BD-8500-4A62-99E3-E42A96257770}" dt="2023-03-26T17:13:49.011" v="2101"/>
          <ac:cxnSpMkLst>
            <pc:docMk/>
            <pc:sldMk cId="3229635439" sldId="264"/>
            <ac:cxnSpMk id="7" creationId="{B04333A5-0F20-22F1-A0EF-CA13F78904D5}"/>
          </ac:cxnSpMkLst>
        </pc:cxnChg>
      </pc:sldChg>
      <pc:sldChg chg="addSp modSp mod modAnim">
        <pc:chgData name="Elizabet Khaimov" userId="797a19e2-5049-4796-905d-2cbd3078aef5" providerId="ADAL" clId="{5A0DC8BD-8500-4A62-99E3-E42A96257770}" dt="2023-03-26T17:38:28.827" v="2169"/>
        <pc:sldMkLst>
          <pc:docMk/>
          <pc:sldMk cId="3983322948" sldId="265"/>
        </pc:sldMkLst>
        <pc:spChg chg="mod">
          <ac:chgData name="Elizabet Khaimov" userId="797a19e2-5049-4796-905d-2cbd3078aef5" providerId="ADAL" clId="{5A0DC8BD-8500-4A62-99E3-E42A96257770}" dt="2023-03-26T17:36:02.955" v="2158" actId="14100"/>
          <ac:spMkLst>
            <pc:docMk/>
            <pc:sldMk cId="3983322948" sldId="265"/>
            <ac:spMk id="19" creationId="{64DEA88C-88FE-7093-700C-A0E5B33A5257}"/>
          </ac:spMkLst>
        </pc:spChg>
        <pc:spChg chg="add mod">
          <ac:chgData name="Elizabet Khaimov" userId="797a19e2-5049-4796-905d-2cbd3078aef5" providerId="ADAL" clId="{5A0DC8BD-8500-4A62-99E3-E42A96257770}" dt="2023-03-26T17:38:20.217" v="2168" actId="1076"/>
          <ac:spMkLst>
            <pc:docMk/>
            <pc:sldMk cId="3983322948" sldId="265"/>
            <ac:spMk id="22" creationId="{C1C2A6CC-603F-FBCA-65AD-9E2B4077346F}"/>
          </ac:spMkLst>
        </pc:spChg>
        <pc:graphicFrameChg chg="mod modGraphic">
          <ac:chgData name="Elizabet Khaimov" userId="797a19e2-5049-4796-905d-2cbd3078aef5" providerId="ADAL" clId="{5A0DC8BD-8500-4A62-99E3-E42A96257770}" dt="2023-03-26T17:37:37.317" v="2160" actId="1076"/>
          <ac:graphicFrameMkLst>
            <pc:docMk/>
            <pc:sldMk cId="3983322948" sldId="265"/>
            <ac:graphicFrameMk id="3" creationId="{EEE64245-D4C7-AC0A-39FC-72E061503224}"/>
          </ac:graphicFrameMkLst>
        </pc:graphicFrameChg>
        <pc:cxnChg chg="add mod">
          <ac:chgData name="Elizabet Khaimov" userId="797a19e2-5049-4796-905d-2cbd3078aef5" providerId="ADAL" clId="{5A0DC8BD-8500-4A62-99E3-E42A96257770}" dt="2023-03-26T17:13:54.372" v="2102"/>
          <ac:cxnSpMkLst>
            <pc:docMk/>
            <pc:sldMk cId="3983322948" sldId="265"/>
            <ac:cxnSpMk id="7" creationId="{B1284E84-D858-3C88-5167-66631D706019}"/>
          </ac:cxnSpMkLst>
        </pc:cxnChg>
        <pc:cxnChg chg="add mod">
          <ac:chgData name="Elizabet Khaimov" userId="797a19e2-5049-4796-905d-2cbd3078aef5" providerId="ADAL" clId="{5A0DC8BD-8500-4A62-99E3-E42A96257770}" dt="2023-03-26T17:13:54.372" v="2102"/>
          <ac:cxnSpMkLst>
            <pc:docMk/>
            <pc:sldMk cId="3983322948" sldId="265"/>
            <ac:cxnSpMk id="20" creationId="{86166C16-4413-6483-7807-245714F4D669}"/>
          </ac:cxnSpMkLst>
        </pc:cxnChg>
        <pc:cxnChg chg="add mod">
          <ac:chgData name="Elizabet Khaimov" userId="797a19e2-5049-4796-905d-2cbd3078aef5" providerId="ADAL" clId="{5A0DC8BD-8500-4A62-99E3-E42A96257770}" dt="2023-03-26T17:13:54.372" v="2102"/>
          <ac:cxnSpMkLst>
            <pc:docMk/>
            <pc:sldMk cId="3983322948" sldId="265"/>
            <ac:cxnSpMk id="21" creationId="{2945799A-2224-6A90-E380-E5AECD646274}"/>
          </ac:cxnSpMkLst>
        </pc:cxnChg>
      </pc:sldChg>
      <pc:sldChg chg="addSp modSp mod modAnim">
        <pc:chgData name="Elizabet Khaimov" userId="797a19e2-5049-4796-905d-2cbd3078aef5" providerId="ADAL" clId="{5A0DC8BD-8500-4A62-99E3-E42A96257770}" dt="2023-03-26T17:39:47.689" v="2176"/>
        <pc:sldMkLst>
          <pc:docMk/>
          <pc:sldMk cId="2319088999" sldId="266"/>
        </pc:sldMkLst>
        <pc:spChg chg="mod">
          <ac:chgData name="Elizabet Khaimov" userId="797a19e2-5049-4796-905d-2cbd3078aef5" providerId="ADAL" clId="{5A0DC8BD-8500-4A62-99E3-E42A96257770}" dt="2023-03-26T17:14:02.866" v="2103" actId="14100"/>
          <ac:spMkLst>
            <pc:docMk/>
            <pc:sldMk cId="2319088999" sldId="266"/>
            <ac:spMk id="2" creationId="{400EEF45-85A0-BA4A-0D89-0930993A4CE7}"/>
          </ac:spMkLst>
        </pc:spChg>
        <pc:cxnChg chg="add mod">
          <ac:chgData name="Elizabet Khaimov" userId="797a19e2-5049-4796-905d-2cbd3078aef5" providerId="ADAL" clId="{5A0DC8BD-8500-4A62-99E3-E42A96257770}" dt="2023-03-26T17:14:03.816" v="2104"/>
          <ac:cxnSpMkLst>
            <pc:docMk/>
            <pc:sldMk cId="2319088999" sldId="266"/>
            <ac:cxnSpMk id="3" creationId="{7746899A-6AD5-AF07-11C2-35BA841A10AB}"/>
          </ac:cxnSpMkLst>
        </pc:cxnChg>
        <pc:cxnChg chg="add mod">
          <ac:chgData name="Elizabet Khaimov" userId="797a19e2-5049-4796-905d-2cbd3078aef5" providerId="ADAL" clId="{5A0DC8BD-8500-4A62-99E3-E42A96257770}" dt="2023-03-26T17:14:03.816" v="2104"/>
          <ac:cxnSpMkLst>
            <pc:docMk/>
            <pc:sldMk cId="2319088999" sldId="266"/>
            <ac:cxnSpMk id="4" creationId="{0181ACDB-5807-B9B4-12F2-F8ED3197C2D5}"/>
          </ac:cxnSpMkLst>
        </pc:cxnChg>
        <pc:cxnChg chg="add mod">
          <ac:chgData name="Elizabet Khaimov" userId="797a19e2-5049-4796-905d-2cbd3078aef5" providerId="ADAL" clId="{5A0DC8BD-8500-4A62-99E3-E42A96257770}" dt="2023-03-26T17:14:03.816" v="2104"/>
          <ac:cxnSpMkLst>
            <pc:docMk/>
            <pc:sldMk cId="2319088999" sldId="266"/>
            <ac:cxnSpMk id="5" creationId="{6C34F6C7-629F-F7D3-FD82-FADC6F85C7AA}"/>
          </ac:cxnSpMkLst>
        </pc:cxnChg>
      </pc:sldChg>
      <pc:sldChg chg="addSp delSp modSp new mod">
        <pc:chgData name="Elizabet Khaimov" userId="797a19e2-5049-4796-905d-2cbd3078aef5" providerId="ADAL" clId="{5A0DC8BD-8500-4A62-99E3-E42A96257770}" dt="2023-03-26T17:44:34.446" v="2306" actId="20577"/>
        <pc:sldMkLst>
          <pc:docMk/>
          <pc:sldMk cId="3437798508" sldId="267"/>
        </pc:sldMkLst>
        <pc:spChg chg="del">
          <ac:chgData name="Elizabet Khaimov" userId="797a19e2-5049-4796-905d-2cbd3078aef5" providerId="ADAL" clId="{5A0DC8BD-8500-4A62-99E3-E42A96257770}" dt="2023-03-26T17:42:07.712" v="2178" actId="478"/>
          <ac:spMkLst>
            <pc:docMk/>
            <pc:sldMk cId="3437798508" sldId="267"/>
            <ac:spMk id="2" creationId="{C61125D0-0FA8-7DED-36E0-D5916717A692}"/>
          </ac:spMkLst>
        </pc:spChg>
        <pc:spChg chg="add mod">
          <ac:chgData name="Elizabet Khaimov" userId="797a19e2-5049-4796-905d-2cbd3078aef5" providerId="ADAL" clId="{5A0DC8BD-8500-4A62-99E3-E42A96257770}" dt="2023-03-26T17:44:15.981" v="2304" actId="1076"/>
          <ac:spMkLst>
            <pc:docMk/>
            <pc:sldMk cId="3437798508" sldId="267"/>
            <ac:spMk id="6" creationId="{0449893F-DCC4-0D29-67F9-124AF7883398}"/>
          </ac:spMkLst>
        </pc:spChg>
        <pc:spChg chg="add mod">
          <ac:chgData name="Elizabet Khaimov" userId="797a19e2-5049-4796-905d-2cbd3078aef5" providerId="ADAL" clId="{5A0DC8BD-8500-4A62-99E3-E42A96257770}" dt="2023-03-26T17:44:34.446" v="2306" actId="20577"/>
          <ac:spMkLst>
            <pc:docMk/>
            <pc:sldMk cId="3437798508" sldId="267"/>
            <ac:spMk id="8" creationId="{4B26D660-E098-AECF-6209-FAA7FFF882DB}"/>
          </ac:spMkLst>
        </pc:spChg>
        <pc:picChg chg="add mod">
          <ac:chgData name="Elizabet Khaimov" userId="797a19e2-5049-4796-905d-2cbd3078aef5" providerId="ADAL" clId="{5A0DC8BD-8500-4A62-99E3-E42A96257770}" dt="2023-03-26T17:44:17.471" v="2305" actId="1076"/>
          <ac:picMkLst>
            <pc:docMk/>
            <pc:sldMk cId="3437798508" sldId="267"/>
            <ac:picMk id="7" creationId="{7AA36AAE-83C0-D489-3C44-F6C51B2FF1F2}"/>
          </ac:picMkLst>
        </pc:picChg>
        <pc:cxnChg chg="add mod">
          <ac:chgData name="Elizabet Khaimov" userId="797a19e2-5049-4796-905d-2cbd3078aef5" providerId="ADAL" clId="{5A0DC8BD-8500-4A62-99E3-E42A96257770}" dt="2023-03-26T17:42:09.323" v="2179"/>
          <ac:cxnSpMkLst>
            <pc:docMk/>
            <pc:sldMk cId="3437798508" sldId="267"/>
            <ac:cxnSpMk id="3" creationId="{B4EB1A61-808E-0AC8-308C-B281D3693DA6}"/>
          </ac:cxnSpMkLst>
        </pc:cxnChg>
        <pc:cxnChg chg="add mod">
          <ac:chgData name="Elizabet Khaimov" userId="797a19e2-5049-4796-905d-2cbd3078aef5" providerId="ADAL" clId="{5A0DC8BD-8500-4A62-99E3-E42A96257770}" dt="2023-03-26T17:42:09.323" v="2179"/>
          <ac:cxnSpMkLst>
            <pc:docMk/>
            <pc:sldMk cId="3437798508" sldId="267"/>
            <ac:cxnSpMk id="4" creationId="{2C3EDD3A-4B0E-927D-A9F9-1A28385B22B6}"/>
          </ac:cxnSpMkLst>
        </pc:cxnChg>
        <pc:cxnChg chg="add mod">
          <ac:chgData name="Elizabet Khaimov" userId="797a19e2-5049-4796-905d-2cbd3078aef5" providerId="ADAL" clId="{5A0DC8BD-8500-4A62-99E3-E42A96257770}" dt="2023-03-26T17:42:09.323" v="2179"/>
          <ac:cxnSpMkLst>
            <pc:docMk/>
            <pc:sldMk cId="3437798508" sldId="267"/>
            <ac:cxnSpMk id="5" creationId="{926637BF-5843-39B4-A582-EF5B37CF1533}"/>
          </ac:cxnSpMkLst>
        </pc:cxnChg>
      </pc:sldChg>
    </pc:docChg>
  </pc:docChgLst>
  <pc:docChgLst>
    <pc:chgData name="Elizabet Khaimov" userId="797a19e2-5049-4796-905d-2cbd3078aef5" providerId="ADAL" clId="{7B13B609-F3CA-4AB3-8CAB-E987D244BDE7}"/>
    <pc:docChg chg="undo custSel addSld modSld sldOrd">
      <pc:chgData name="Elizabet Khaimov" userId="797a19e2-5049-4796-905d-2cbd3078aef5" providerId="ADAL" clId="{7B13B609-F3CA-4AB3-8CAB-E987D244BDE7}" dt="2023-05-31T07:31:23.644" v="351" actId="20577"/>
      <pc:docMkLst>
        <pc:docMk/>
      </pc:docMkLst>
      <pc:sldChg chg="ord modNotesTx">
        <pc:chgData name="Elizabet Khaimov" userId="797a19e2-5049-4796-905d-2cbd3078aef5" providerId="ADAL" clId="{7B13B609-F3CA-4AB3-8CAB-E987D244BDE7}" dt="2023-05-31T07:31:23.644" v="351" actId="20577"/>
        <pc:sldMkLst>
          <pc:docMk/>
          <pc:sldMk cId="3947370959" sldId="258"/>
        </pc:sldMkLst>
      </pc:sldChg>
      <pc:sldChg chg="modSp mod">
        <pc:chgData name="Elizabet Khaimov" userId="797a19e2-5049-4796-905d-2cbd3078aef5" providerId="ADAL" clId="{7B13B609-F3CA-4AB3-8CAB-E987D244BDE7}" dt="2023-05-30T20:05:54.307" v="93" actId="20577"/>
        <pc:sldMkLst>
          <pc:docMk/>
          <pc:sldMk cId="3048234385" sldId="259"/>
        </pc:sldMkLst>
        <pc:spChg chg="mod">
          <ac:chgData name="Elizabet Khaimov" userId="797a19e2-5049-4796-905d-2cbd3078aef5" providerId="ADAL" clId="{7B13B609-F3CA-4AB3-8CAB-E987D244BDE7}" dt="2023-05-30T20:05:54.307" v="93" actId="20577"/>
          <ac:spMkLst>
            <pc:docMk/>
            <pc:sldMk cId="3048234385" sldId="259"/>
            <ac:spMk id="2" creationId="{D1AB4404-3B0F-DA1B-D23D-2E8D9E94DA99}"/>
          </ac:spMkLst>
        </pc:spChg>
      </pc:sldChg>
      <pc:sldChg chg="addSp delSp modSp add mod ord delAnim">
        <pc:chgData name="Elizabet Khaimov" userId="797a19e2-5049-4796-905d-2cbd3078aef5" providerId="ADAL" clId="{7B13B609-F3CA-4AB3-8CAB-E987D244BDE7}" dt="2023-05-30T20:33:29.787" v="329" actId="1440"/>
        <pc:sldMkLst>
          <pc:docMk/>
          <pc:sldMk cId="1306050736" sldId="268"/>
        </pc:sldMkLst>
        <pc:spChg chg="mod">
          <ac:chgData name="Elizabet Khaimov" userId="797a19e2-5049-4796-905d-2cbd3078aef5" providerId="ADAL" clId="{7B13B609-F3CA-4AB3-8CAB-E987D244BDE7}" dt="2023-05-30T20:02:28.561" v="37" actId="5793"/>
          <ac:spMkLst>
            <pc:docMk/>
            <pc:sldMk cId="1306050736" sldId="268"/>
            <ac:spMk id="2" creationId="{D1AB4404-3B0F-DA1B-D23D-2E8D9E94DA99}"/>
          </ac:spMkLst>
        </pc:spChg>
        <pc:spChg chg="del mod">
          <ac:chgData name="Elizabet Khaimov" userId="797a19e2-5049-4796-905d-2cbd3078aef5" providerId="ADAL" clId="{7B13B609-F3CA-4AB3-8CAB-E987D244BDE7}" dt="2023-05-30T20:01:45.186" v="7" actId="478"/>
          <ac:spMkLst>
            <pc:docMk/>
            <pc:sldMk cId="1306050736" sldId="268"/>
            <ac:spMk id="12" creationId="{177DF99C-11FE-4449-47D1-7A732CDBF884}"/>
          </ac:spMkLst>
        </pc:spChg>
        <pc:spChg chg="del">
          <ac:chgData name="Elizabet Khaimov" userId="797a19e2-5049-4796-905d-2cbd3078aef5" providerId="ADAL" clId="{7B13B609-F3CA-4AB3-8CAB-E987D244BDE7}" dt="2023-05-30T20:01:41.438" v="4" actId="478"/>
          <ac:spMkLst>
            <pc:docMk/>
            <pc:sldMk cId="1306050736" sldId="268"/>
            <ac:spMk id="16" creationId="{935636D1-EDB5-195D-EAF2-88BF940C370B}"/>
          </ac:spMkLst>
        </pc:spChg>
        <pc:spChg chg="del">
          <ac:chgData name="Elizabet Khaimov" userId="797a19e2-5049-4796-905d-2cbd3078aef5" providerId="ADAL" clId="{7B13B609-F3CA-4AB3-8CAB-E987D244BDE7}" dt="2023-05-30T20:01:45.633" v="8" actId="478"/>
          <ac:spMkLst>
            <pc:docMk/>
            <pc:sldMk cId="1306050736" sldId="268"/>
            <ac:spMk id="17" creationId="{559A50EA-FAA7-E648-95C8-F009A95B3B9D}"/>
          </ac:spMkLst>
        </pc:spChg>
        <pc:spChg chg="del mod">
          <ac:chgData name="Elizabet Khaimov" userId="797a19e2-5049-4796-905d-2cbd3078aef5" providerId="ADAL" clId="{7B13B609-F3CA-4AB3-8CAB-E987D244BDE7}" dt="2023-05-30T20:01:47.117" v="10" actId="478"/>
          <ac:spMkLst>
            <pc:docMk/>
            <pc:sldMk cId="1306050736" sldId="268"/>
            <ac:spMk id="18" creationId="{E792437A-9651-11FC-5A15-EA5CF734A801}"/>
          </ac:spMkLst>
        </pc:spChg>
        <pc:spChg chg="add del mod">
          <ac:chgData name="Elizabet Khaimov" userId="797a19e2-5049-4796-905d-2cbd3078aef5" providerId="ADAL" clId="{7B13B609-F3CA-4AB3-8CAB-E987D244BDE7}" dt="2023-05-30T20:05:07.828" v="40"/>
          <ac:spMkLst>
            <pc:docMk/>
            <pc:sldMk cId="1306050736" sldId="268"/>
            <ac:spMk id="19" creationId="{10F57AE2-DFB3-90BA-AA99-DE08E3148E33}"/>
          </ac:spMkLst>
        </pc:spChg>
        <pc:spChg chg="add mod">
          <ac:chgData name="Elizabet Khaimov" userId="797a19e2-5049-4796-905d-2cbd3078aef5" providerId="ADAL" clId="{7B13B609-F3CA-4AB3-8CAB-E987D244BDE7}" dt="2023-05-30T20:12:32.525" v="318" actId="404"/>
          <ac:spMkLst>
            <pc:docMk/>
            <pc:sldMk cId="1306050736" sldId="268"/>
            <ac:spMk id="20" creationId="{928FBF66-D2F9-FD37-9AC2-088467BD574B}"/>
          </ac:spMkLst>
        </pc:spChg>
        <pc:spChg chg="add mod">
          <ac:chgData name="Elizabet Khaimov" userId="797a19e2-5049-4796-905d-2cbd3078aef5" providerId="ADAL" clId="{7B13B609-F3CA-4AB3-8CAB-E987D244BDE7}" dt="2023-05-30T20:14:43.427" v="328" actId="208"/>
          <ac:spMkLst>
            <pc:docMk/>
            <pc:sldMk cId="1306050736" sldId="268"/>
            <ac:spMk id="23" creationId="{B5661216-3AB4-4F37-ABD4-0A8D9CA262CF}"/>
          </ac:spMkLst>
        </pc:spChg>
        <pc:grpChg chg="del">
          <ac:chgData name="Elizabet Khaimov" userId="797a19e2-5049-4796-905d-2cbd3078aef5" providerId="ADAL" clId="{7B13B609-F3CA-4AB3-8CAB-E987D244BDE7}" dt="2023-05-30T20:01:42.634" v="5" actId="478"/>
          <ac:grpSpMkLst>
            <pc:docMk/>
            <pc:sldMk cId="1306050736" sldId="268"/>
            <ac:grpSpMk id="10" creationId="{C9CBDC96-826F-5F63-B306-448030FB82ED}"/>
          </ac:grpSpMkLst>
        </pc:grpChg>
        <pc:picChg chg="mod">
          <ac:chgData name="Elizabet Khaimov" userId="797a19e2-5049-4796-905d-2cbd3078aef5" providerId="ADAL" clId="{7B13B609-F3CA-4AB3-8CAB-E987D244BDE7}" dt="2023-05-30T20:33:29.787" v="329" actId="1440"/>
          <ac:picMkLst>
            <pc:docMk/>
            <pc:sldMk cId="1306050736" sldId="268"/>
            <ac:picMk id="5" creationId="{2A713247-6F95-3E32-3E83-E7F000EDDEDE}"/>
          </ac:picMkLst>
        </pc:picChg>
        <pc:picChg chg="add del mod modCrop">
          <ac:chgData name="Elizabet Khaimov" userId="797a19e2-5049-4796-905d-2cbd3078aef5" providerId="ADAL" clId="{7B13B609-F3CA-4AB3-8CAB-E987D244BDE7}" dt="2023-05-30T20:13:35.053" v="323" actId="478"/>
          <ac:picMkLst>
            <pc:docMk/>
            <pc:sldMk cId="1306050736" sldId="268"/>
            <ac:picMk id="21" creationId="{44409D7E-6204-2674-EA0D-2FEFEBB91B25}"/>
          </ac:picMkLst>
        </pc:picChg>
        <pc:picChg chg="del">
          <ac:chgData name="Elizabet Khaimov" userId="797a19e2-5049-4796-905d-2cbd3078aef5" providerId="ADAL" clId="{7B13B609-F3CA-4AB3-8CAB-E987D244BDE7}" dt="2023-05-30T20:01:40.639" v="3" actId="478"/>
          <ac:picMkLst>
            <pc:docMk/>
            <pc:sldMk cId="1306050736" sldId="268"/>
            <ac:picMk id="1026" creationId="{E2C7E5B3-3E05-F1A8-815D-06631B4783DC}"/>
          </ac:picMkLst>
        </pc:picChg>
        <pc:cxnChg chg="add del mod">
          <ac:chgData name="Elizabet Khaimov" userId="797a19e2-5049-4796-905d-2cbd3078aef5" providerId="ADAL" clId="{7B13B609-F3CA-4AB3-8CAB-E987D244BDE7}" dt="2023-05-30T20:14:26.990" v="325" actId="478"/>
          <ac:cxnSpMkLst>
            <pc:docMk/>
            <pc:sldMk cId="1306050736" sldId="268"/>
            <ac:cxnSpMk id="22" creationId="{41568D02-318A-C190-1DBA-106D1511E525}"/>
          </ac:cxnSpMkLst>
        </pc:cxnChg>
      </pc:sldChg>
    </pc:docChg>
  </pc:docChgLst>
  <pc:docChgLst>
    <pc:chgData name="Boris Bukchin" userId="760e280b-98ac-41b6-9b16-76d1af34b584" providerId="ADAL" clId="{847C2AC8-3321-490C-82AE-D4C6F059184D}"/>
    <pc:docChg chg="undo custSel addSld delSld modSld">
      <pc:chgData name="Boris Bukchin" userId="760e280b-98ac-41b6-9b16-76d1af34b584" providerId="ADAL" clId="{847C2AC8-3321-490C-82AE-D4C6F059184D}" dt="2023-03-26T17:44:24.929" v="752" actId="20577"/>
      <pc:docMkLst>
        <pc:docMk/>
      </pc:docMkLst>
      <pc:sldChg chg="new del">
        <pc:chgData name="Boris Bukchin" userId="760e280b-98ac-41b6-9b16-76d1af34b584" providerId="ADAL" clId="{847C2AC8-3321-490C-82AE-D4C6F059184D}" dt="2023-03-26T16:20:49.655" v="7" actId="2696"/>
        <pc:sldMkLst>
          <pc:docMk/>
          <pc:sldMk cId="1915566714" sldId="257"/>
        </pc:sldMkLst>
      </pc:sldChg>
      <pc:sldChg chg="addSp delSp modSp new mod">
        <pc:chgData name="Boris Bukchin" userId="760e280b-98ac-41b6-9b16-76d1af34b584" providerId="ADAL" clId="{847C2AC8-3321-490C-82AE-D4C6F059184D}" dt="2023-03-26T17:09:02.527" v="717" actId="1076"/>
        <pc:sldMkLst>
          <pc:docMk/>
          <pc:sldMk cId="3947370959" sldId="258"/>
        </pc:sldMkLst>
        <pc:spChg chg="mod">
          <ac:chgData name="Boris Bukchin" userId="760e280b-98ac-41b6-9b16-76d1af34b584" providerId="ADAL" clId="{847C2AC8-3321-490C-82AE-D4C6F059184D}" dt="2023-03-25T18:43:30.424" v="6" actId="20577"/>
          <ac:spMkLst>
            <pc:docMk/>
            <pc:sldMk cId="3947370959" sldId="258"/>
            <ac:spMk id="2" creationId="{D21BF00B-9208-5698-035F-1532F081292A}"/>
          </ac:spMkLst>
        </pc:spChg>
        <pc:spChg chg="mod">
          <ac:chgData name="Boris Bukchin" userId="760e280b-98ac-41b6-9b16-76d1af34b584" providerId="ADAL" clId="{847C2AC8-3321-490C-82AE-D4C6F059184D}" dt="2023-03-26T17:08:55.086" v="716" actId="20577"/>
          <ac:spMkLst>
            <pc:docMk/>
            <pc:sldMk cId="3947370959" sldId="258"/>
            <ac:spMk id="3" creationId="{8BFBEDEF-174F-DC48-0838-BB196517A30F}"/>
          </ac:spMkLst>
        </pc:spChg>
        <pc:picChg chg="add del mod">
          <ac:chgData name="Boris Bukchin" userId="760e280b-98ac-41b6-9b16-76d1af34b584" providerId="ADAL" clId="{847C2AC8-3321-490C-82AE-D4C6F059184D}" dt="2023-03-26T17:06:55.781" v="642" actId="478"/>
          <ac:picMkLst>
            <pc:docMk/>
            <pc:sldMk cId="3947370959" sldId="258"/>
            <ac:picMk id="4" creationId="{69B97C2B-29F7-5351-FB2D-CDD7449F5614}"/>
          </ac:picMkLst>
        </pc:picChg>
        <pc:picChg chg="add mod">
          <ac:chgData name="Boris Bukchin" userId="760e280b-98ac-41b6-9b16-76d1af34b584" providerId="ADAL" clId="{847C2AC8-3321-490C-82AE-D4C6F059184D}" dt="2023-03-26T17:09:02.527" v="717" actId="1076"/>
          <ac:picMkLst>
            <pc:docMk/>
            <pc:sldMk cId="3947370959" sldId="258"/>
            <ac:picMk id="6" creationId="{B3BD85CF-E45E-DC0A-45BD-E94CB2C70F8F}"/>
          </ac:picMkLst>
        </pc:picChg>
      </pc:sldChg>
      <pc:sldChg chg="addSp delSp modSp new mod">
        <pc:chgData name="Boris Bukchin" userId="760e280b-98ac-41b6-9b16-76d1af34b584" providerId="ADAL" clId="{847C2AC8-3321-490C-82AE-D4C6F059184D}" dt="2023-03-26T16:35:48.734" v="189" actId="14100"/>
        <pc:sldMkLst>
          <pc:docMk/>
          <pc:sldMk cId="3229635439" sldId="264"/>
        </pc:sldMkLst>
        <pc:spChg chg="mod">
          <ac:chgData name="Boris Bukchin" userId="760e280b-98ac-41b6-9b16-76d1af34b584" providerId="ADAL" clId="{847C2AC8-3321-490C-82AE-D4C6F059184D}" dt="2023-03-26T16:21:30.561" v="38" actId="20577"/>
          <ac:spMkLst>
            <pc:docMk/>
            <pc:sldMk cId="3229635439" sldId="264"/>
            <ac:spMk id="2" creationId="{3B348F93-DEE6-1CEB-0EB2-C48A7BB0F385}"/>
          </ac:spMkLst>
        </pc:spChg>
        <pc:spChg chg="add del mod">
          <ac:chgData name="Boris Bukchin" userId="760e280b-98ac-41b6-9b16-76d1af34b584" providerId="ADAL" clId="{847C2AC8-3321-490C-82AE-D4C6F059184D}" dt="2023-03-26T16:24:55.767" v="93" actId="120"/>
          <ac:spMkLst>
            <pc:docMk/>
            <pc:sldMk cId="3229635439" sldId="264"/>
            <ac:spMk id="3" creationId="{28899C6D-E329-7322-4B16-99399EAA3D28}"/>
          </ac:spMkLst>
        </pc:spChg>
        <pc:spChg chg="add del mod">
          <ac:chgData name="Boris Bukchin" userId="760e280b-98ac-41b6-9b16-76d1af34b584" providerId="ADAL" clId="{847C2AC8-3321-490C-82AE-D4C6F059184D}" dt="2023-03-26T16:24:52.790" v="92" actId="478"/>
          <ac:spMkLst>
            <pc:docMk/>
            <pc:sldMk cId="3229635439" sldId="264"/>
            <ac:spMk id="7" creationId="{AA136CED-1394-8923-7420-6682F2909D8B}"/>
          </ac:spMkLst>
        </pc:spChg>
        <pc:spChg chg="add mod">
          <ac:chgData name="Boris Bukchin" userId="760e280b-98ac-41b6-9b16-76d1af34b584" providerId="ADAL" clId="{847C2AC8-3321-490C-82AE-D4C6F059184D}" dt="2023-03-26T16:25:40.988" v="114" actId="20577"/>
          <ac:spMkLst>
            <pc:docMk/>
            <pc:sldMk cId="3229635439" sldId="264"/>
            <ac:spMk id="8" creationId="{A206DC31-56CF-4100-7054-2508DEE5A736}"/>
          </ac:spMkLst>
        </pc:spChg>
        <pc:spChg chg="add mod">
          <ac:chgData name="Boris Bukchin" userId="760e280b-98ac-41b6-9b16-76d1af34b584" providerId="ADAL" clId="{847C2AC8-3321-490C-82AE-D4C6F059184D}" dt="2023-03-26T16:34:43.217" v="170" actId="14100"/>
          <ac:spMkLst>
            <pc:docMk/>
            <pc:sldMk cId="3229635439" sldId="264"/>
            <ac:spMk id="11" creationId="{DB239496-6B4E-D10D-1E66-10D9D5E8A2B1}"/>
          </ac:spMkLst>
        </pc:spChg>
        <pc:picChg chg="add mod">
          <ac:chgData name="Boris Bukchin" userId="760e280b-98ac-41b6-9b16-76d1af34b584" providerId="ADAL" clId="{847C2AC8-3321-490C-82AE-D4C6F059184D}" dt="2023-03-26T16:35:48.734" v="189" actId="14100"/>
          <ac:picMkLst>
            <pc:docMk/>
            <pc:sldMk cId="3229635439" sldId="264"/>
            <ac:picMk id="5" creationId="{470918F9-836D-86B5-0650-92C4B33FE93A}"/>
          </ac:picMkLst>
        </pc:picChg>
        <pc:picChg chg="add mod">
          <ac:chgData name="Boris Bukchin" userId="760e280b-98ac-41b6-9b16-76d1af34b584" providerId="ADAL" clId="{847C2AC8-3321-490C-82AE-D4C6F059184D}" dt="2023-03-26T16:28:08.375" v="118" actId="1076"/>
          <ac:picMkLst>
            <pc:docMk/>
            <pc:sldMk cId="3229635439" sldId="264"/>
            <ac:picMk id="10" creationId="{A5A5FA89-BAD5-359C-A8CB-C334B461BB2F}"/>
          </ac:picMkLst>
        </pc:picChg>
        <pc:picChg chg="add mod">
          <ac:chgData name="Boris Bukchin" userId="760e280b-98ac-41b6-9b16-76d1af34b584" providerId="ADAL" clId="{847C2AC8-3321-490C-82AE-D4C6F059184D}" dt="2023-03-26T16:33:46.315" v="157" actId="1076"/>
          <ac:picMkLst>
            <pc:docMk/>
            <pc:sldMk cId="3229635439" sldId="264"/>
            <ac:picMk id="13" creationId="{C74D9613-E0B6-2738-7E06-CC061A59677E}"/>
          </ac:picMkLst>
        </pc:picChg>
      </pc:sldChg>
      <pc:sldChg chg="addSp delSp modSp new mod modAnim">
        <pc:chgData name="Boris Bukchin" userId="760e280b-98ac-41b6-9b16-76d1af34b584" providerId="ADAL" clId="{847C2AC8-3321-490C-82AE-D4C6F059184D}" dt="2023-03-26T17:02:35.181" v="581" actId="1076"/>
        <pc:sldMkLst>
          <pc:docMk/>
          <pc:sldMk cId="3983322948" sldId="265"/>
        </pc:sldMkLst>
        <pc:spChg chg="mod">
          <ac:chgData name="Boris Bukchin" userId="760e280b-98ac-41b6-9b16-76d1af34b584" providerId="ADAL" clId="{847C2AC8-3321-490C-82AE-D4C6F059184D}" dt="2023-03-26T16:35:22.656" v="188" actId="20577"/>
          <ac:spMkLst>
            <pc:docMk/>
            <pc:sldMk cId="3983322948" sldId="265"/>
            <ac:spMk id="2" creationId="{93D993F4-B2A4-9F15-F965-70DC9E352E01}"/>
          </ac:spMkLst>
        </pc:spChg>
        <pc:spChg chg="add mod">
          <ac:chgData name="Boris Bukchin" userId="760e280b-98ac-41b6-9b16-76d1af34b584" providerId="ADAL" clId="{847C2AC8-3321-490C-82AE-D4C6F059184D}" dt="2023-03-26T17:00:21.852" v="539" actId="207"/>
          <ac:spMkLst>
            <pc:docMk/>
            <pc:sldMk cId="3983322948" sldId="265"/>
            <ac:spMk id="6" creationId="{89F3E149-FB23-07D5-6E5C-5F67F341EB90}"/>
          </ac:spMkLst>
        </pc:spChg>
        <pc:spChg chg="add mod">
          <ac:chgData name="Boris Bukchin" userId="760e280b-98ac-41b6-9b16-76d1af34b584" providerId="ADAL" clId="{847C2AC8-3321-490C-82AE-D4C6F059184D}" dt="2023-03-26T17:00:25.571" v="540" actId="207"/>
          <ac:spMkLst>
            <pc:docMk/>
            <pc:sldMk cId="3983322948" sldId="265"/>
            <ac:spMk id="8" creationId="{57BEFE57-4C26-64F7-E791-2C64A39CDF85}"/>
          </ac:spMkLst>
        </pc:spChg>
        <pc:spChg chg="add mod">
          <ac:chgData name="Boris Bukchin" userId="760e280b-98ac-41b6-9b16-76d1af34b584" providerId="ADAL" clId="{847C2AC8-3321-490C-82AE-D4C6F059184D}" dt="2023-03-26T16:59:53.519" v="534" actId="1076"/>
          <ac:spMkLst>
            <pc:docMk/>
            <pc:sldMk cId="3983322948" sldId="265"/>
            <ac:spMk id="9" creationId="{BD7BB098-9F41-76F9-9D51-96625BDD3805}"/>
          </ac:spMkLst>
        </pc:spChg>
        <pc:spChg chg="add mod">
          <ac:chgData name="Boris Bukchin" userId="760e280b-98ac-41b6-9b16-76d1af34b584" providerId="ADAL" clId="{847C2AC8-3321-490C-82AE-D4C6F059184D}" dt="2023-03-26T17:00:04.039" v="536" actId="1076"/>
          <ac:spMkLst>
            <pc:docMk/>
            <pc:sldMk cId="3983322948" sldId="265"/>
            <ac:spMk id="10" creationId="{AB87E463-1441-B7BD-2F22-48501E47D475}"/>
          </ac:spMkLst>
        </pc:spChg>
        <pc:spChg chg="add mod">
          <ac:chgData name="Boris Bukchin" userId="760e280b-98ac-41b6-9b16-76d1af34b584" providerId="ADAL" clId="{847C2AC8-3321-490C-82AE-D4C6F059184D}" dt="2023-03-26T17:00:58.673" v="553" actId="207"/>
          <ac:spMkLst>
            <pc:docMk/>
            <pc:sldMk cId="3983322948" sldId="265"/>
            <ac:spMk id="11" creationId="{313DC17C-106F-7D52-C96C-5C7DB7E9D2C6}"/>
          </ac:spMkLst>
        </pc:spChg>
        <pc:spChg chg="add mod">
          <ac:chgData name="Boris Bukchin" userId="760e280b-98ac-41b6-9b16-76d1af34b584" providerId="ADAL" clId="{847C2AC8-3321-490C-82AE-D4C6F059184D}" dt="2023-03-26T17:01:17.171" v="558" actId="207"/>
          <ac:spMkLst>
            <pc:docMk/>
            <pc:sldMk cId="3983322948" sldId="265"/>
            <ac:spMk id="12" creationId="{D7F5E03B-DA57-9EB1-B56B-1B14193D0FED}"/>
          </ac:spMkLst>
        </pc:spChg>
        <pc:spChg chg="add mod">
          <ac:chgData name="Boris Bukchin" userId="760e280b-98ac-41b6-9b16-76d1af34b584" providerId="ADAL" clId="{847C2AC8-3321-490C-82AE-D4C6F059184D}" dt="2023-03-26T17:01:34.704" v="563" actId="207"/>
          <ac:spMkLst>
            <pc:docMk/>
            <pc:sldMk cId="3983322948" sldId="265"/>
            <ac:spMk id="13" creationId="{E3942A65-50C6-69AA-8421-0DB7E2B64577}"/>
          </ac:spMkLst>
        </pc:spChg>
        <pc:spChg chg="add mod">
          <ac:chgData name="Boris Bukchin" userId="760e280b-98ac-41b6-9b16-76d1af34b584" providerId="ADAL" clId="{847C2AC8-3321-490C-82AE-D4C6F059184D}" dt="2023-03-26T17:01:38.018" v="564" actId="207"/>
          <ac:spMkLst>
            <pc:docMk/>
            <pc:sldMk cId="3983322948" sldId="265"/>
            <ac:spMk id="14" creationId="{EE80A4C8-177B-983D-3CB0-A7773EE9409B}"/>
          </ac:spMkLst>
        </pc:spChg>
        <pc:spChg chg="add mod">
          <ac:chgData name="Boris Bukchin" userId="760e280b-98ac-41b6-9b16-76d1af34b584" providerId="ADAL" clId="{847C2AC8-3321-490C-82AE-D4C6F059184D}" dt="2023-03-26T17:01:55.584" v="568" actId="1076"/>
          <ac:spMkLst>
            <pc:docMk/>
            <pc:sldMk cId="3983322948" sldId="265"/>
            <ac:spMk id="15" creationId="{B7C3A031-0DF3-4227-3E0F-11749B5FCFF5}"/>
          </ac:spMkLst>
        </pc:spChg>
        <pc:spChg chg="add mod">
          <ac:chgData name="Boris Bukchin" userId="760e280b-98ac-41b6-9b16-76d1af34b584" providerId="ADAL" clId="{847C2AC8-3321-490C-82AE-D4C6F059184D}" dt="2023-03-26T17:01:59.483" v="570" actId="1076"/>
          <ac:spMkLst>
            <pc:docMk/>
            <pc:sldMk cId="3983322948" sldId="265"/>
            <ac:spMk id="16" creationId="{E655507C-1680-FB75-3B65-025F02A52B4D}"/>
          </ac:spMkLst>
        </pc:spChg>
        <pc:spChg chg="add mod">
          <ac:chgData name="Boris Bukchin" userId="760e280b-98ac-41b6-9b16-76d1af34b584" providerId="ADAL" clId="{847C2AC8-3321-490C-82AE-D4C6F059184D}" dt="2023-03-26T17:02:18.199" v="577" actId="1076"/>
          <ac:spMkLst>
            <pc:docMk/>
            <pc:sldMk cId="3983322948" sldId="265"/>
            <ac:spMk id="17" creationId="{0BC95B47-466C-FB91-24F4-B3D4520BC317}"/>
          </ac:spMkLst>
        </pc:spChg>
        <pc:spChg chg="add mod">
          <ac:chgData name="Boris Bukchin" userId="760e280b-98ac-41b6-9b16-76d1af34b584" providerId="ADAL" clId="{847C2AC8-3321-490C-82AE-D4C6F059184D}" dt="2023-03-26T17:02:15.512" v="576" actId="1076"/>
          <ac:spMkLst>
            <pc:docMk/>
            <pc:sldMk cId="3983322948" sldId="265"/>
            <ac:spMk id="18" creationId="{5365FEED-D04F-CBA7-45B5-C50E245F513F}"/>
          </ac:spMkLst>
        </pc:spChg>
        <pc:spChg chg="add mod">
          <ac:chgData name="Boris Bukchin" userId="760e280b-98ac-41b6-9b16-76d1af34b584" providerId="ADAL" clId="{847C2AC8-3321-490C-82AE-D4C6F059184D}" dt="2023-03-26T17:02:35.181" v="581" actId="1076"/>
          <ac:spMkLst>
            <pc:docMk/>
            <pc:sldMk cId="3983322948" sldId="265"/>
            <ac:spMk id="19" creationId="{64DEA88C-88FE-7093-700C-A0E5B33A5257}"/>
          </ac:spMkLst>
        </pc:spChg>
        <pc:graphicFrameChg chg="add mod modGraphic">
          <ac:chgData name="Boris Bukchin" userId="760e280b-98ac-41b6-9b16-76d1af34b584" providerId="ADAL" clId="{847C2AC8-3321-490C-82AE-D4C6F059184D}" dt="2023-03-26T16:37:35.538" v="233" actId="14100"/>
          <ac:graphicFrameMkLst>
            <pc:docMk/>
            <pc:sldMk cId="3983322948" sldId="265"/>
            <ac:graphicFrameMk id="3" creationId="{EEE64245-D4C7-AC0A-39FC-72E061503224}"/>
          </ac:graphicFrameMkLst>
        </pc:graphicFrameChg>
        <pc:picChg chg="add mod">
          <ac:chgData name="Boris Bukchin" userId="760e280b-98ac-41b6-9b16-76d1af34b584" providerId="ADAL" clId="{847C2AC8-3321-490C-82AE-D4C6F059184D}" dt="2023-03-26T17:02:11.744" v="575" actId="1076"/>
          <ac:picMkLst>
            <pc:docMk/>
            <pc:sldMk cId="3983322948" sldId="265"/>
            <ac:picMk id="4" creationId="{3F11A99E-07C9-66B1-51F5-E9E44FBC02FD}"/>
          </ac:picMkLst>
        </pc:picChg>
        <pc:picChg chg="add mod">
          <ac:chgData name="Boris Bukchin" userId="760e280b-98ac-41b6-9b16-76d1af34b584" providerId="ADAL" clId="{847C2AC8-3321-490C-82AE-D4C6F059184D}" dt="2023-03-26T17:01:48.858" v="567" actId="1076"/>
          <ac:picMkLst>
            <pc:docMk/>
            <pc:sldMk cId="3983322948" sldId="265"/>
            <ac:picMk id="5" creationId="{0FEB0113-F7DA-E02B-14E0-452E216695AA}"/>
          </ac:picMkLst>
        </pc:picChg>
        <pc:picChg chg="add del mod">
          <ac:chgData name="Boris Bukchin" userId="760e280b-98ac-41b6-9b16-76d1af34b584" providerId="ADAL" clId="{847C2AC8-3321-490C-82AE-D4C6F059184D}" dt="2023-03-26T16:59:19.742" v="526"/>
          <ac:picMkLst>
            <pc:docMk/>
            <pc:sldMk cId="3983322948" sldId="265"/>
            <ac:picMk id="7" creationId="{DC541353-5D33-FC0F-6FA8-21AF47190230}"/>
          </ac:picMkLst>
        </pc:picChg>
      </pc:sldChg>
      <pc:sldChg chg="addSp delSp modSp new mod setBg modAnim">
        <pc:chgData name="Boris Bukchin" userId="760e280b-98ac-41b6-9b16-76d1af34b584" providerId="ADAL" clId="{847C2AC8-3321-490C-82AE-D4C6F059184D}" dt="2023-03-26T16:54:08.663" v="514" actId="1076"/>
        <pc:sldMkLst>
          <pc:docMk/>
          <pc:sldMk cId="2319088999" sldId="266"/>
        </pc:sldMkLst>
        <pc:spChg chg="mod">
          <ac:chgData name="Boris Bukchin" userId="760e280b-98ac-41b6-9b16-76d1af34b584" providerId="ADAL" clId="{847C2AC8-3321-490C-82AE-D4C6F059184D}" dt="2023-03-26T16:48:16.733" v="324" actId="26606"/>
          <ac:spMkLst>
            <pc:docMk/>
            <pc:sldMk cId="2319088999" sldId="266"/>
            <ac:spMk id="2" creationId="{400EEF45-85A0-BA4A-0D89-0930993A4CE7}"/>
          </ac:spMkLst>
        </pc:spChg>
        <pc:spChg chg="add del mod">
          <ac:chgData name="Boris Bukchin" userId="760e280b-98ac-41b6-9b16-76d1af34b584" providerId="ADAL" clId="{847C2AC8-3321-490C-82AE-D4C6F059184D}" dt="2023-03-26T16:48:45.297" v="331" actId="478"/>
          <ac:spMkLst>
            <pc:docMk/>
            <pc:sldMk cId="2319088999" sldId="266"/>
            <ac:spMk id="7" creationId="{AA441B16-E8FE-E5F8-A852-705532E0D879}"/>
          </ac:spMkLst>
        </pc:spChg>
        <pc:spChg chg="add mod">
          <ac:chgData name="Boris Bukchin" userId="760e280b-98ac-41b6-9b16-76d1af34b584" providerId="ADAL" clId="{847C2AC8-3321-490C-82AE-D4C6F059184D}" dt="2023-03-26T16:53:23.305" v="503" actId="207"/>
          <ac:spMkLst>
            <pc:docMk/>
            <pc:sldMk cId="2319088999" sldId="266"/>
            <ac:spMk id="8" creationId="{D92393EE-CF02-D75E-9B9A-D10335A17B56}"/>
          </ac:spMkLst>
        </pc:spChg>
        <pc:spChg chg="add del">
          <ac:chgData name="Boris Bukchin" userId="760e280b-98ac-41b6-9b16-76d1af34b584" providerId="ADAL" clId="{847C2AC8-3321-490C-82AE-D4C6F059184D}" dt="2023-03-26T16:48:16.733" v="324" actId="26606"/>
          <ac:spMkLst>
            <pc:docMk/>
            <pc:sldMk cId="2319088999" sldId="266"/>
            <ac:spMk id="9" creationId="{53F29798-D584-4792-9B62-3F5F5C36D619}"/>
          </ac:spMkLst>
        </pc:spChg>
        <pc:spChg chg="add del mod">
          <ac:chgData name="Boris Bukchin" userId="760e280b-98ac-41b6-9b16-76d1af34b584" providerId="ADAL" clId="{847C2AC8-3321-490C-82AE-D4C6F059184D}" dt="2023-03-26T16:53:48.679" v="506" actId="478"/>
          <ac:spMkLst>
            <pc:docMk/>
            <pc:sldMk cId="2319088999" sldId="266"/>
            <ac:spMk id="10" creationId="{AC446FA2-E5AC-612F-3BD8-897A5805FE3C}"/>
          </ac:spMkLst>
        </pc:spChg>
        <pc:spChg chg="add mod">
          <ac:chgData name="Boris Bukchin" userId="760e280b-98ac-41b6-9b16-76d1af34b584" providerId="ADAL" clId="{847C2AC8-3321-490C-82AE-D4C6F059184D}" dt="2023-03-26T16:54:06.187" v="513" actId="1076"/>
          <ac:spMkLst>
            <pc:docMk/>
            <pc:sldMk cId="2319088999" sldId="266"/>
            <ac:spMk id="11" creationId="{F18FD3FD-030B-892C-6916-BEE9A48E95FB}"/>
          </ac:spMkLst>
        </pc:spChg>
        <pc:spChg chg="add mod">
          <ac:chgData name="Boris Bukchin" userId="760e280b-98ac-41b6-9b16-76d1af34b584" providerId="ADAL" clId="{847C2AC8-3321-490C-82AE-D4C6F059184D}" dt="2023-03-26T16:53:59.747" v="510" actId="1076"/>
          <ac:spMkLst>
            <pc:docMk/>
            <pc:sldMk cId="2319088999" sldId="266"/>
            <ac:spMk id="12" creationId="{0A568051-3436-4BA2-3E52-5D46285882A0}"/>
          </ac:spMkLst>
        </pc:spChg>
        <pc:spChg chg="add mod">
          <ac:chgData name="Boris Bukchin" userId="760e280b-98ac-41b6-9b16-76d1af34b584" providerId="ADAL" clId="{847C2AC8-3321-490C-82AE-D4C6F059184D}" dt="2023-03-26T16:54:03.645" v="512" actId="1076"/>
          <ac:spMkLst>
            <pc:docMk/>
            <pc:sldMk cId="2319088999" sldId="266"/>
            <ac:spMk id="13" creationId="{A0E62C72-60A8-1ECD-47C0-3B44D5A189AE}"/>
          </ac:spMkLst>
        </pc:spChg>
        <pc:spChg chg="add">
          <ac:chgData name="Boris Bukchin" userId="760e280b-98ac-41b6-9b16-76d1af34b584" providerId="ADAL" clId="{847C2AC8-3321-490C-82AE-D4C6F059184D}" dt="2023-03-26T16:48:16.733" v="324" actId="26606"/>
          <ac:spMkLst>
            <pc:docMk/>
            <pc:sldMk cId="2319088999" sldId="266"/>
            <ac:spMk id="14" creationId="{2B97F24A-32CE-4C1C-A50D-3016B394DCFB}"/>
          </ac:spMkLst>
        </pc:spChg>
        <pc:spChg chg="add mod">
          <ac:chgData name="Boris Bukchin" userId="760e280b-98ac-41b6-9b16-76d1af34b584" providerId="ADAL" clId="{847C2AC8-3321-490C-82AE-D4C6F059184D}" dt="2023-03-26T16:54:08.663" v="514" actId="1076"/>
          <ac:spMkLst>
            <pc:docMk/>
            <pc:sldMk cId="2319088999" sldId="266"/>
            <ac:spMk id="15" creationId="{798079B5-F9AC-7BE5-4152-B28FA591EBAF}"/>
          </ac:spMkLst>
        </pc:spChg>
        <pc:spChg chg="add">
          <ac:chgData name="Boris Bukchin" userId="760e280b-98ac-41b6-9b16-76d1af34b584" providerId="ADAL" clId="{847C2AC8-3321-490C-82AE-D4C6F059184D}" dt="2023-03-26T16:48:16.733" v="324" actId="26606"/>
          <ac:spMkLst>
            <pc:docMk/>
            <pc:sldMk cId="2319088999" sldId="266"/>
            <ac:spMk id="16" creationId="{CD8B4F24-440B-49E9-B85D-733523DC064B}"/>
          </ac:spMkLst>
        </pc:spChg>
        <pc:picChg chg="add del mod">
          <ac:chgData name="Boris Bukchin" userId="760e280b-98ac-41b6-9b16-76d1af34b584" providerId="ADAL" clId="{847C2AC8-3321-490C-82AE-D4C6F059184D}" dt="2023-03-26T16:45:05.523" v="251" actId="478"/>
          <ac:picMkLst>
            <pc:docMk/>
            <pc:sldMk cId="2319088999" sldId="266"/>
            <ac:picMk id="4" creationId="{1651498B-C406-BD5E-335E-4210BC96532F}"/>
          </ac:picMkLst>
        </pc:picChg>
        <pc:picChg chg="add mod ord">
          <ac:chgData name="Boris Bukchin" userId="760e280b-98ac-41b6-9b16-76d1af34b584" providerId="ADAL" clId="{847C2AC8-3321-490C-82AE-D4C6F059184D}" dt="2023-03-26T16:48:16.733" v="324" actId="26606"/>
          <ac:picMkLst>
            <pc:docMk/>
            <pc:sldMk cId="2319088999" sldId="266"/>
            <ac:picMk id="6" creationId="{9DD9AEFB-C172-9311-A9E2-F27C55D8FB81}"/>
          </ac:picMkLst>
        </pc:picChg>
      </pc:sldChg>
      <pc:sldChg chg="modSp mod">
        <pc:chgData name="Boris Bukchin" userId="760e280b-98ac-41b6-9b16-76d1af34b584" providerId="ADAL" clId="{847C2AC8-3321-490C-82AE-D4C6F059184D}" dt="2023-03-26T17:44:24.929" v="752" actId="20577"/>
        <pc:sldMkLst>
          <pc:docMk/>
          <pc:sldMk cId="3437798508" sldId="267"/>
        </pc:sldMkLst>
        <pc:spChg chg="mod">
          <ac:chgData name="Boris Bukchin" userId="760e280b-98ac-41b6-9b16-76d1af34b584" providerId="ADAL" clId="{847C2AC8-3321-490C-82AE-D4C6F059184D}" dt="2023-03-26T17:44:24.929" v="752" actId="20577"/>
          <ac:spMkLst>
            <pc:docMk/>
            <pc:sldMk cId="3437798508" sldId="267"/>
            <ac:spMk id="8" creationId="{4B26D660-E098-AECF-6209-FAA7FFF882DB}"/>
          </ac:spMkLst>
        </pc:spChg>
      </pc:sldChg>
    </pc:docChg>
  </pc:docChgLst>
  <pc:docChgLst>
    <pc:chgData name="Boris Bukchin" userId="760e280b-98ac-41b6-9b16-76d1af34b584" providerId="ADAL" clId="{5F0C931F-707B-46BF-B8F5-6DF08DD575D4}"/>
    <pc:docChg chg="undo custSel modSld">
      <pc:chgData name="Boris Bukchin" userId="760e280b-98ac-41b6-9b16-76d1af34b584" providerId="ADAL" clId="{5F0C931F-707B-46BF-B8F5-6DF08DD575D4}" dt="2023-05-31T07:39:48.670" v="313" actId="20577"/>
      <pc:docMkLst>
        <pc:docMk/>
      </pc:docMkLst>
      <pc:sldChg chg="modSp mod">
        <pc:chgData name="Boris Bukchin" userId="760e280b-98ac-41b6-9b16-76d1af34b584" providerId="ADAL" clId="{5F0C931F-707B-46BF-B8F5-6DF08DD575D4}" dt="2023-05-31T07:39:48.670" v="313" actId="20577"/>
        <pc:sldMkLst>
          <pc:docMk/>
          <pc:sldMk cId="4170686449" sldId="256"/>
        </pc:sldMkLst>
        <pc:spChg chg="mod">
          <ac:chgData name="Boris Bukchin" userId="760e280b-98ac-41b6-9b16-76d1af34b584" providerId="ADAL" clId="{5F0C931F-707B-46BF-B8F5-6DF08DD575D4}" dt="2023-05-31T07:39:48.670" v="313" actId="20577"/>
          <ac:spMkLst>
            <pc:docMk/>
            <pc:sldMk cId="4170686449" sldId="256"/>
            <ac:spMk id="3" creationId="{8FCF049E-AC96-5760-9A74-4831A47403D2}"/>
          </ac:spMkLst>
        </pc:spChg>
      </pc:sldChg>
      <pc:sldChg chg="modNotesTx">
        <pc:chgData name="Boris Bukchin" userId="760e280b-98ac-41b6-9b16-76d1af34b584" providerId="ADAL" clId="{5F0C931F-707B-46BF-B8F5-6DF08DD575D4}" dt="2023-05-30T20:23:13.272" v="245" actId="20577"/>
        <pc:sldMkLst>
          <pc:docMk/>
          <pc:sldMk cId="4068575634" sldId="260"/>
        </pc:sldMkLst>
      </pc:sldChg>
      <pc:sldChg chg="modNotesTx">
        <pc:chgData name="Boris Bukchin" userId="760e280b-98ac-41b6-9b16-76d1af34b584" providerId="ADAL" clId="{5F0C931F-707B-46BF-B8F5-6DF08DD575D4}" dt="2023-05-30T20:08:24.648" v="143" actId="20577"/>
        <pc:sldMkLst>
          <pc:docMk/>
          <pc:sldMk cId="635677201" sldId="262"/>
        </pc:sldMkLst>
      </pc:sldChg>
      <pc:sldChg chg="modNotesTx">
        <pc:chgData name="Boris Bukchin" userId="760e280b-98ac-41b6-9b16-76d1af34b584" providerId="ADAL" clId="{5F0C931F-707B-46BF-B8F5-6DF08DD575D4}" dt="2023-05-30T20:12:03.280" v="177" actId="20577"/>
        <pc:sldMkLst>
          <pc:docMk/>
          <pc:sldMk cId="3111603383" sldId="263"/>
        </pc:sldMkLst>
      </pc:sldChg>
      <pc:sldChg chg="modNotesTx">
        <pc:chgData name="Boris Bukchin" userId="760e280b-98ac-41b6-9b16-76d1af34b584" providerId="ADAL" clId="{5F0C931F-707B-46BF-B8F5-6DF08DD575D4}" dt="2023-05-30T20:26:51.031" v="272" actId="20577"/>
        <pc:sldMkLst>
          <pc:docMk/>
          <pc:sldMk cId="3229635439" sldId="264"/>
        </pc:sldMkLst>
      </pc:sldChg>
      <pc:sldChg chg="modNotesTx">
        <pc:chgData name="Boris Bukchin" userId="760e280b-98ac-41b6-9b16-76d1af34b584" providerId="ADAL" clId="{5F0C931F-707B-46BF-B8F5-6DF08DD575D4}" dt="2023-05-30T20:07:16.387" v="71" actId="20577"/>
        <pc:sldMkLst>
          <pc:docMk/>
          <pc:sldMk cId="3983322948" sldId="265"/>
        </pc:sldMkLst>
      </pc:sldChg>
      <pc:sldChg chg="addSp modSp mod">
        <pc:chgData name="Boris Bukchin" userId="760e280b-98ac-41b6-9b16-76d1af34b584" providerId="ADAL" clId="{5F0C931F-707B-46BF-B8F5-6DF08DD575D4}" dt="2023-05-30T20:33:16.594" v="277" actId="962"/>
        <pc:sldMkLst>
          <pc:docMk/>
          <pc:sldMk cId="1306050736" sldId="268"/>
        </pc:sldMkLst>
        <pc:picChg chg="add mod">
          <ac:chgData name="Boris Bukchin" userId="760e280b-98ac-41b6-9b16-76d1af34b584" providerId="ADAL" clId="{5F0C931F-707B-46BF-B8F5-6DF08DD575D4}" dt="2023-05-30T20:33:16.594" v="277" actId="962"/>
          <ac:picMkLst>
            <pc:docMk/>
            <pc:sldMk cId="1306050736" sldId="268"/>
            <ac:picMk id="5" creationId="{2A713247-6F95-3E32-3E83-E7F000EDDE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19:27:00.4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496 169 24575,'0'-1'0,"0"1"0,0-1 0,0 1 0,-1-1 0,1 1 0,0-1 0,0 1 0,-1-1 0,1 1 0,0-1 0,-1 1 0,1-1 0,-1 1 0,1 0 0,0-1 0,-1 1 0,1 0 0,-1-1 0,1 1 0,-1 0 0,1 0 0,-1-1 0,1 1 0,-1 0 0,1 0 0,-1 0 0,0 0 0,-19-3 0,17 3 0,-182-3 0,105 4 0,53 0 0,-34-2 0,55 1 0,1-1 0,-1 0 0,1 0 0,-1-1 0,1 1 0,-1-1 0,1 0 0,-7-4 0,10 4 0,-1 0 0,0-1 0,1 1 0,0 0 0,0-1 0,-1 1 0,1-1 0,1 0 0,-3-3 0,-13-29 0,13 24 0,3 8 43,-1 0 0,1-1-1,0 1 1,0-1 0,1 1-1,-1-1 1,0-5 0,1 7-150,0 0 0,1 0 1,-1 0-1,0 0 0,1 0 1,0 0-1,-1 1 0,1-1 1,0 0-1,0 0 0,0 0 1,0 1-1,0-1 0,0 1 1,2-3-1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19:27:38.1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11981 784 24575,'0'-33'0,"-8"-58"0,7 80 0,-2 0 0,1 0 0,-2 0 0,1 0 0,-2 1 0,1-1 0,-1 1 0,-12-18 0,12 23 0,0-1 0,0 1 0,-1 0 0,-9-7 0,11 9 0,0 0 0,0 0 0,0 0 0,0-1 0,0 1 0,1-1 0,0 0 0,0 0 0,0-1 0,0 1 0,-3-7 0,3 2 0,1 0 0,0 0 0,0 0 0,1 0 0,0-18 0,6-45 0,-4 63 0,1-1 0,0 1 0,1 1 0,0-1 0,0 0 0,1 1 0,0-1 0,0 1 0,9-12 0,-4 8 0,0 1 0,1 1 0,0 0 0,0 0 0,20-13 0,50-42 0,-61 50 0,-17 13 0,0 1 0,0-1 0,0 1 0,0 0 0,1-1 0,2 0 0,-5 2 0,0 0 0,1 0 0,-1 0 0,0 0 0,0 0 0,1 0 0,-1-1 0,0 1 0,1 0 0,-1 0 0,0 0 0,1 0 0,-1 0 0,0 0 0,1 0 0,-1 0 0,0 0 0,1 0 0,-1 1 0,0-1 0,1 0 0,-1 0 0,0 0 0,0 0 0,1 0 0,-1 1 0,0-1 0,0 0 0,1 0 0,-1 0 0,0 1 0,0-1 0,1 0 0,-1 0 0,0 1 0,0-1 0,0 0 0,0 0 0,1 1 0,-1-1 0,0 0 0,0 1 0,0-1 0,0 0 0,0 1 0,0-1 0,0 0 0,0 0 0,0 1 0,0-1 0,0 0 0,0 1 0,0-1 0,0 0 0,0 1 0,0-1 0,0 0 0,-1 1 0,1 1 0,-1 1 0,0-1 0,0 0 0,0 0 0,-1 0 0,1 0 0,0 0 0,-1 0 0,1 0 0,-1 0 0,0 0 0,1-1 0,-1 1 0,0-1 0,0 1 0,-4 1 0,-2 2 0,-1 0 0,-16 5 0,13-5 0,-9 2 0,-1 1 0,1 1 0,1 2 0,-21 12 0,11-4 0,-54 26 0,59-33 0,3-2 0,0-1 0,-1-1 0,-37 8 0,-72 6 0,127-21 0,-205 15 0,1-14 0,156-2 0,-269-2 0,313 1 0,0 0 0,0-1 0,0 0 0,0-1 0,0 0 0,0 0 0,1-1 0,-12-6 0,7 3 0,-4-2 0,1-1 0,-23-18 0,-18-12 0,15 19 0,-11-6 0,47 23 0,1 0 0,-1 0 0,1-1 0,0 1 0,1-1 0,-1 0 0,1 0 0,-7-10 0,9 11 0,-1 1 0,0-1 0,0 1 0,0 0 0,0 0 0,0 0 0,0 1 0,-1-1 0,0 1 0,1 0 0,-1 0 0,0 0 0,0 0 0,0 1 0,0-1 0,-1 1 0,-5-1 0,-6 0 0,-1 1 0,1 1 0,-23 1 0,9 1 0,26-2 0,-27 0 0,-1 2 0,-31 6 0,59-6 0,-1-1 0,1 1 0,0 0 0,0 0 0,0 0 0,1 0 0,-1 0 0,1 1 0,-1 0 0,1 0 0,0 0 0,0 0 0,0 0 0,-3 5 0,0-1 0,1-1 0,-12 9 0,9-8 0,-1-1 0,0-1 0,0 0 0,0 0 0,0-1 0,-1 0 0,0-1 0,1 0 0,-16 3 0,16-4 0,-39 8 0,-70 5 0,-51-14 0,8 0 0,158-1 0,-1 0 0,1 1 0,0 0 0,0-1 0,0 1 0,0 0 0,0 1 0,0-1 0,0 1 0,0-1 0,0 1 0,-3 2 0,-1 3 0,-1 0 0,-9 12 0,-9 7 0,15-17 0,-1 0 0,-1-1 0,1-1 0,-1 0 0,0-1 0,-1 0 0,1-1 0,-1 0 0,-17 2 0,8-2 0,-1-2 0,-28 0 0,-48-4 0,38 0 0,55 0 0,1 1 0,-1-1 0,0 0 0,1-1 0,-1 0 0,1 0 0,0 0 0,-1-1 0,1 0 0,-10-6 0,6 2 0,0 0 0,0-1 0,1 0 0,-16-19 0,18 19 0,-1 0 0,0 1 0,0 0 0,-1 0 0,0 1 0,0 0 0,-1 0 0,1 1 0,-19-7 0,5 5 0,0 1 0,0 0 0,-34-2 0,39 6 0,-31-8 0,46 8 0,-1 1 0,1-1 0,0 1 0,-1-1 0,1 0 0,0 0 0,0-1 0,0 1 0,1-1 0,-1 1 0,0-1 0,-3-5 0,-2-4 0,-13-25 0,10 15 0,9 18 0,0 1 0,-1-1 0,1 0 0,-1 1 0,-5-6 0,6 8 0,1 0 0,0 0 0,0 0 0,-1 0 0,1 0 0,-1 1 0,1-1 0,-1 0 0,1 1 0,-1 0 0,1-1 0,-1 1 0,1 0 0,-1 0 0,1-1 0,-1 1 0,0 0 0,1 1 0,-1-1 0,-1 0 0,-7 3 0,1 1 0,-1 0 0,1 0 0,-12 7 0,-10 5 0,-6-2 0,-1-1 0,0-1 0,-1-2 0,-55 6 0,30-11 0,-95-5 0,80-1 0,42 0 0,5 0 0,-43 5 0,71-4 0,1 1 0,0 0 0,-1 0 0,1 0 0,0 0 0,0 1 0,0-1 0,-1 1 0,2-1 0,-1 1 0,0 0 0,-3 3 0,-1 3 0,-1 0 0,-9 13 0,-4 5 0,7-11 0,1-2 0,-19 27 0,32-40 0,-1 1 0,1-1 0,-1 0 0,1 1 0,0-1 0,-1 1 0,1 0 0,0-1 0,-1 1 0,1-1 0,0 1 0,0-1 0,0 1 0,0 0 0,0-1 0,-1 1 0,1-1 0,0 1 0,0 0 0,0 0 0,1-1 0,-1 0 0,1 0 0,-1 0 0,0 1 0,1-1 0,-1 0 0,1 0 0,-1 0 0,0 0 0,1 0 0,-1 0 0,0 0 0,1 0 0,-1 0 0,1 0 0,-1-1 0,0 1 0,1 0 0,-1 0 0,0 0 0,1 0 0,0-1 0,4-2 0,1 0 0,9-6 0,39-36 0,-34 27 0,24-17 0,-21 21 0,0 1 0,0 1 0,36-13 0,-34 15 0,0-1 0,-1-1 0,-1-1 0,38-28 0,-56 38 0,-1-1 0,0 0 0,0 0 0,0 0 0,-1 0 0,6-9 0,-9 13 0,0 0 0,0-1 0,1 1 0,-1 0 0,0-1 0,0 1 0,1-1 0,-1 1 0,0 0 0,0-1 0,0 1 0,0-1 0,0 1 0,0 0 0,0-1 0,0 1 0,0-1 0,0 1 0,0-1 0,0 1 0,0 0 0,0-1 0,0 1 0,0-1 0,0 1 0,0 0 0,-1-1 0,1 1 0,0-1 0,0 1 0,-1 0 0,1-1 0,0 1 0,0 0 0,-1-1 0,1 1 0,0 0 0,-1 0 0,1-1 0,0 1 0,-1 0 0,1 0 0,0 0 0,-1-1 0,1 1 0,-1 0 0,0 0 0,0 0 0,-1-1 0,0 1 0,1 0 0,-1 0 0,0 0 0,0 0 0,1 0 0,-1 0 0,0 1 0,-3 0 0,-2 2 0,-1 1 0,1 0 0,-1 0 0,1 0 0,1 1 0,-9 7 0,-37 39 0,42-41 0,-24 23 0,-2-2 0,-1-1 0,-55 34 0,67-48 0,-1 0 0,-43 18 0,46-26 0,0 0 0,-1-2 0,1 0 0,-1-2 0,0 0 0,-25-1 0,-155-1 0,158-4 0,0-2 0,-65-14 0,100 14 0,1 1 0,0-1 0,0-1 0,-15-9 0,17 9 0,0 1 0,-1 0 0,1 0 0,-1 0 0,0 1 0,-16-3 0,-62-3 0,38 2 0,2-2 0,-1-2 0,-70-26 0,113 35 0,1-1 0,-1 0 0,1 0 0,-1 0 0,-5-5 0,6 4 0,-1 0 0,1 0 0,-1 1 0,-8-5 0,9 6 0,0 1 0,0-2 0,0 1 0,0 0 0,0-1 0,-5-5 0,7 6 0,0 0 0,1 0 0,-1-1 0,1 1 0,-1-1 0,1 1 0,0-1 0,0 0 0,0 1 0,0-1 0,-1-4 0,1 0 0,1 2 0,-1 0 0,0 0 0,-3-7 0,4 11 0,0 1 0,0-1 0,0 1 0,0 0 0,0-1 0,-1 1 0,1-1 0,0 1 0,0 0 0,0-1 0,-1 1 0,1 0 0,0-1 0,-1 1 0,1 0 0,0-1 0,-1 1 0,1 0 0,0 0 0,-1-1 0,1 1 0,0 0 0,-1 0 0,1 0 0,-1 0 0,1-1 0,-1 1 0,1 0 0,0 0 0,-1 0 0,1 0 0,-1 0 0,1 0 0,-1 0 0,1 0 0,0 0 0,-1 0 0,1 1 0,-1-1 0,1 0 0,-1 0 0,1 0 0,0 0 0,-1 1 0,1-1 0,0 0 0,-1 0 0,1 1 0,-1-1 0,-3 4 0,1-1 0,-1 1 0,1-1 0,-4 6 0,-7 7 0,6-7 0,-1-1 0,0 0 0,0 0 0,-1-1 0,0-1 0,0 1 0,0-2 0,-1 1 0,-19 6 0,-19 1 0,-61 9 0,-53-1 0,81-11 0,-159 6 0,-1-16 0,139-1 0,98 1 0,1 0 0,0 0 0,0 0 0,0-1 0,0 0 0,-4-1 0,7 2 0,0-1 0,-1 1 0,1-1 0,0 0 0,0 1 0,0-1 0,0 0 0,0 0 0,0 0 0,0 0 0,0 0 0,1 0 0,-1 0 0,0 0 0,0 0 0,1 0 0,-1 0 0,1-1 0,-1 1 0,1 0 0,-1 0 0,1-2 0,-2-6 0,1 0 0,1 0 0,-1 0 0,1 0 0,1 0 0,0 0 0,0 0 0,0 1 0,1-1 0,4-9 0,-5 15 0,0 1 0,1 0 0,-1 0 0,1-1 0,0 1 0,-1 0 0,1 1 0,0-1 0,0 0 0,0 0 0,0 1 0,0-1 0,1 1 0,-1 0 0,0 0 0,1 0 0,-1 0 0,1 0 0,-1 0 0,1 0 0,5 0 0,4 0 0,1 0 0,0 1 0,17 1 0,-15 0 0,14 0 0,90-1 0,-107-1 0,0-1 0,-1 0 0,1 0 0,-1-1 0,1-1 0,-1 0 0,19-9 0,10-6 0,-30 15 0,0-1 0,0 0 0,14-9 0,-16 8 0,-8 9 0,-16 13 0,-17 16 0,-2-3 0,-41 27 0,55-40 0,-307 193-585,-16-29-40,341-178 622,-134 58-127,132-58 130,1-1 0,0 0 0,-1 1 0,1-2 0,-1 1 0,1 0 0,-1-1 0,0 0 0,-7-1 0,9 1 0,0-1 0,1 0 0,-1 0 0,1 0 0,-1-1 0,1 1 0,-1 0 0,1-1 0,0 0 0,0 1 0,0-1 0,0 0 0,0 0 0,0 0 0,0-1 0,-1-2 0,-9-14 106,1 0 1,1-1 0,1-1-1,-7-23 1,-18-40 439,29 74-508,-1 1-1,1-1 1,-2 1 0,1 0 0,-1 1-1,-9-9 1,2 6-38,1 0 0,-24-13 0,17 11 0,10 6 0,-1 1 0,0 0 0,0 1 0,-1 0 0,1 0 0,-1 1 0,0 1 0,-17-3 0,14 4 0,6 1 0,0 0 0,0-1 0,1 0 0,-14-5 0,19 6 0,1 0 0,-1-1 0,1 1 0,0-1 0,-1 1 0,1-1 0,0 0 0,0 0 0,0 0 0,0 0 0,0 0 0,1 0 0,-1-1 0,1 1 0,-1-1 0,1 1 0,0-1 0,0 1 0,-1-4 0,1-1 0,-1-1 0,0-15 0,1 15 0,0 1 0,-2-14 0,2 20 0,1-1 0,-1 1 0,1 0 0,0-1 0,0 1 0,-1 0 0,1-1 0,0 1 0,0 0 0,1-3 0,-1 4 0,0-1 0,1 1 0,-1-1 0,0 1 0,1-1 0,-1 1 0,1-1 0,-1 1 0,1 0 0,-1-1 0,1 1 0,-1 0 0,1-1 0,-1 1 0,1 0 0,-1 0 0,1 0 0,0-1 0,-1 1 0,1 0 0,-1 0 0,1 0 0,0 0 0,-1 0 0,1 0 0,0 0 0,6 0 0,0 1 0,-1-1 0,1 1 0,-1 0 0,1 1 0,11 3 0,39 20 0,-38-16 0,274 144 0,-282-146 0,1-1 0,0 0 0,0 0 0,1-1 0,-1-1 0,1 0 0,0-1 0,0 0 0,23 1 0,106-6 0,-67 0 0,-68 3 0,-7-1 0,0 0 0,0 1 0,0-1 0,0 0 0,0 0 0,0 1 0,-1-1 0,1 0 0,0 0 0,0 0 0,0 1 0,0-1 0,0 0 0,-1 0 0,1 0 0,0 0 0,0 0 0,0 1 0,-1-1 0,1 0 0,0 0 0,0 0 0,0 0 0,-1 0 0,1 0 0,0 0 0,0 0 0,-1 0 0,1 0 0,0 0 0,-1 0 0,-27 12 0,-33 7 0,26-8 0,-62 16-253,-125 20-1,-103-7-267,-200-17 512,500-23-36,-48-6 0,65 5 147,1-1 0,-1 1-1,1-2 1,-1 1-1,1-1 1,0 0 0,0-1-1,0 0 1,0 0 0,-8-7-1,3 1-99,0 1-1,-1 1 1,0 0 0,0 1-1,-1 0 1,-19-7-1,9 7-1,1 0-1,-2 2 1,-29-4-1,-208 0 1,244 9 0,8 0 0,-26-1 0,33 1 0,0-1 0,1 1 0,-1-1 0,0 0 0,1 0 0,-1 0 0,0 0 0,1 0 0,-1 0 0,-2-3 0,5 4 0,-1 0 0,1 0 0,0-1 0,-1 1 0,1-1 0,-1 1 0,1-1 0,0 1 0,0 0 0,-1-1 0,1 1 0,0-1 0,0 1 0,-1-1 0,1 1 0,0-1 0,0 1 0,0-1 0,0 0 0,0 1 0,0-1 0,0 1 0,0-1 0,0 1 0,0-2 0,0 1 0,1 0 0,-1-1 0,1 1 0,-1 0 0,1 0 0,0 0 0,0-1 0,-1 1 0,3-2 0,1-1 0,0 0 0,0 1 0,10-7 0,0 3 0,0 1 0,0 0 0,1 0 0,0 2 0,0 0 0,22-3 0,2-1 0,16-3 0,59-5 0,-80 14 0,-19 2 0,-1-1 0,1-1 0,24-6 0,18-8 0,-35 11 0,1-1 0,-1-1 0,0-1 0,22-13 0,-41 19 0,0 0 0,0 0 0,0 0 0,-1-1 0,1 1 0,-1-1 0,1 0 0,-1 0 0,0 0 0,0 0 0,1-4 0,3-5 0,6-20 0,-10 25 0,-1 4 0,0 0 0,-1 1 0,1-1 0,-1 0 0,0 0 0,1-4 0,-1 6 0,0 0 0,0 1 0,-1-1 0,1 1 0,0-1 0,0 1 0,0-1 0,0 1 0,0-1 0,-1 1 0,1-1 0,0 1 0,0-1 0,-1 1 0,1-1 0,0 1 0,-1 0 0,1-1 0,0 1 0,-1 0 0,1-1 0,0 1 0,-1 0 0,1-1 0,-1 1 0,1 0 0,-1 0 0,1-1 0,-1 1 0,1 0 0,-1 0 0,1 0 0,-1 0 0,1 0 0,-1 0 0,1 0 0,-1 0 0,0 0 0,1 0 0,-1 0 0,1 0 0,-1 0 0,1 0 0,-1 0 0,-6 3 0,1-1 0,0 1 0,-1 0 0,1 0 0,1 0 0,-9 7 0,-2 0 0,-66 40 0,-1-4 0,-137 55 0,-40-25 0,207-63 0,-102 19 0,62-20 0,-171 14 0,-155-25 0,195-2 0,196 2 0,0 2 0,-53 13 0,48-9 0,-49 5 0,-255-10 0,269-5 0,-104-16 0,154 15 0,-23-9 0,-12-2 0,-39-1 0,80 14 0,1-2 0,0 0 0,0 0 0,1-1 0,-20-11 0,16 7 0,-39-15 0,14 10 0,30 11 0,1 1 0,0-2 0,-15-6 0,21 8 0,-1 0 0,1 0 0,-1 0 0,1 0 0,0 0 0,0-1 0,-1 1 0,2-1 0,-1 1 0,0-1 0,0 0 0,1 1 0,0-1 0,-2-5 0,0-1 0,1-1 0,1 1 0,0-1 0,0 0 0,1 1 0,0-1 0,0 0 0,3-11 0,-3 19 0,1 0 0,-1 0 0,1 0 0,0 0 0,0 0 0,0 0 0,0 0 0,0 0 0,0 1 0,0-1 0,0 0 0,1 1 0,-1-1 0,1 0 0,-1 1 0,1 0 0,0-1 0,0 1 0,-1 0 0,1 0 0,0 0 0,0 0 0,0 0 0,0 1 0,0-1 0,0 0 0,4 0 0,1 0 0,0 1 0,0 0 0,0 0 0,-1 0 0,1 1 0,0-1 0,12 5 0,25 9 0,66 31 0,-31-12 0,-9-8 0,0-3 0,102 19 0,-144-36 0,140 23 0,-124-23 0,82-1 0,40-6 0,-161 2 0,-2 0 0,1 0 0,-1 1 0,0-1 0,1 0 0,-1 1 0,1 0 0,3 1 0,-6-1 0,0-1 0,1 1 0,-1 0 0,0 0 0,0 0 0,1 0 0,-1 0 0,0 0 0,0 0 0,0 0 0,0 0 0,-1 0 0,1 1 0,0-1 0,0 0 0,-1 0 0,1 1 0,-1-1 0,2 3 0,-1 3 0,0 0 0,0 0 0,-1-1 0,0 1 0,0 0 0,-1 0 0,1 0 0,-1-1 0,-1 1 0,-2 8 0,-5 10 0,-15 32 0,17-41 0,-19 40 0,-2-1 0,-41 58 0,51-87 0,-2 0 0,0-2 0,-2 0 0,0-2 0,-2 0 0,-27 19 0,49-40 0,-9 7 0,-1 0 0,1-1 0,-19 8 0,30-15 0,0 0 0,0 0 0,0 1 0,0-1 0,0 0 0,0 0 0,0 0 0,0 0 0,0 0 0,0 0 0,0 0 0,0 0 0,0 0 0,0 0 0,0 0 0,1 0 0,-1 0 0,0 0 0,0 0 0,0 0 0,0 0 0,0 0 0,0 0 0,0 0 0,0 0 0,0 0 0,0 0 0,0 0 0,0 0 0,0 0 0,0 0 0,0 0 0,0 0 0,0 0 0,0 0 0,0 0 0,0 0 0,-1 1 0,9-2 0,12-1 0,69-13 0,48-9 0,-96 16 0,78-3 0,42 11 0,-87 1 0,596-1 0,-642-1 0,0-1 0,32-7 0,-14-2 0,-28 6 0,35-5 0,169 6 0,-141 5 0,337-12 0,209-15 0,-509 24 0,122-12 0,-224 12 0,150-13 0,-147 13 0,-1 0 0,29-8 0,18-2 0,76 4 0,51 0 0,-187 8 0,-1 0 0,1 0 0,-1 1 0,1 0 0,-1 0 0,1 0 0,7 3 0,-11-4 0,0 1 0,-1-1 0,1 1 0,0-1 0,0 1 0,0 0 0,-1-1 0,1 1 0,0 0 0,-1 0 0,1-1 0,0 1 0,-1 0 0,1 0 0,-1 0 0,1 1 0,-1 0 0,1-1 0,-1 0 0,0 0 0,0 1 0,0-1 0,0 0 0,0 0 0,-1 1 0,1-1 0,0 0 0,-1 0 0,1 1 0,0-1 0,-1 0 0,0 0 0,0 2 0,-2 1 0,1-1 0,-1 1 0,0-1 0,0 1 0,-1-1 0,1 0 0,-1 0 0,1-1 0,-1 1 0,-5 2 0,-6 3 0,-21 7 0,30-12 0,-18 6 0,0 0 0,-1-1 0,1-2 0,-2 0 0,1-2 0,0 0 0,-38-1 0,-43 3 0,15 0 0,82-6 0,-2 0 0,-1 0 0,1 1 0,0 0 0,0 1 0,0 0 0,-12 3 0,-14 9 0,-1-2 0,0-1 0,-1-3 0,-60 7 0,87-15 0,6 1 0,11-2 0,391-1 0,-227 3 0,654-1 0,-749 6 0,-16 0 0,246-4 0,-169-3 0,513 1 0,-544-7 0,-21 1 0,5-1 0,13-1 0,130 8 0,-199-1 0,48-9 0,-9 0 0,292 2 0,-227 10 0,1420-2 0,-1310 7 0,18 1 0,-224-9 0,392 12 0,-25 7 0,285-20 0,-395 3 0,-215 6 0,-7-1 0,-17-5-1365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19:27:00.4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496 169 24575,'0'-1'0,"0"1"0,0-1 0,0 1 0,-1-1 0,1 1 0,0-1 0,0 1 0,-1-1 0,1 1 0,0-1 0,-1 1 0,1-1 0,-1 1 0,1 0 0,0-1 0,-1 1 0,1 0 0,-1-1 0,1 1 0,-1 0 0,1 0 0,-1-1 0,1 1 0,-1 0 0,1 0 0,-1 0 0,0 0 0,-19-3 0,17 3 0,-182-3 0,105 4 0,53 0 0,-34-2 0,55 1 0,1-1 0,-1 0 0,1 0 0,-1-1 0,1 1 0,-1-1 0,1 0 0,-7-4 0,10 4 0,-1 0 0,0-1 0,1 1 0,0 0 0,0-1 0,-1 1 0,1-1 0,1 0 0,-3-3 0,-13-29 0,13 24 0,3 8 43,-1 0 0,1-1-1,0 1 1,0-1 0,1 1-1,-1-1 1,0-5 0,1 7-150,0 0 0,1 0 1,-1 0-1,0 0 0,1 0 1,0 0-1,-1 1 0,1-1 1,0 0-1,0 0 0,0 0 1,0 1-1,0-1 0,0 1 1,2-3-1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19:27:38.1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11981 784 24575,'0'-33'0,"-8"-58"0,7 80 0,-2 0 0,1 0 0,-2 0 0,1 0 0,-2 1 0,1-1 0,-1 1 0,-12-18 0,12 23 0,0-1 0,0 1 0,-1 0 0,-9-7 0,11 9 0,0 0 0,0 0 0,0 0 0,0-1 0,0 1 0,1-1 0,0 0 0,0 0 0,0-1 0,0 1 0,-3-7 0,3 2 0,1 0 0,0 0 0,0 0 0,1 0 0,0-18 0,6-45 0,-4 63 0,1-1 0,0 1 0,1 1 0,0-1 0,0 0 0,1 1 0,0-1 0,0 1 0,9-12 0,-4 8 0,0 1 0,1 1 0,0 0 0,0 0 0,20-13 0,50-42 0,-61 50 0,-17 13 0,0 1 0,0-1 0,0 1 0,0 0 0,1-1 0,2 0 0,-5 2 0,0 0 0,1 0 0,-1 0 0,0 0 0,0 0 0,1 0 0,-1-1 0,0 1 0,1 0 0,-1 0 0,0 0 0,1 0 0,-1 0 0,0 0 0,1 0 0,-1 0 0,0 0 0,1 0 0,-1 1 0,0-1 0,1 0 0,-1 0 0,0 0 0,0 0 0,1 0 0,-1 1 0,0-1 0,0 0 0,1 0 0,-1 0 0,0 1 0,0-1 0,1 0 0,-1 0 0,0 1 0,0-1 0,0 0 0,0 0 0,1 1 0,-1-1 0,0 0 0,0 1 0,0-1 0,0 0 0,0 1 0,0-1 0,0 0 0,0 0 0,0 1 0,0-1 0,0 0 0,0 1 0,0-1 0,0 0 0,0 1 0,0-1 0,0 0 0,-1 1 0,1 1 0,-1 1 0,0-1 0,0 0 0,0 0 0,-1 0 0,1 0 0,0 0 0,-1 0 0,1 0 0,-1 0 0,0 0 0,1-1 0,-1 1 0,0-1 0,0 1 0,-4 1 0,-2 2 0,-1 0 0,-16 5 0,13-5 0,-9 2 0,-1 1 0,1 1 0,1 2 0,-21 12 0,11-4 0,-54 26 0,59-33 0,3-2 0,0-1 0,-1-1 0,-37 8 0,-72 6 0,127-21 0,-205 15 0,1-14 0,156-2 0,-269-2 0,313 1 0,0 0 0,0-1 0,0 0 0,0-1 0,0 0 0,0 0 0,1-1 0,-12-6 0,7 3 0,-4-2 0,1-1 0,-23-18 0,-18-12 0,15 19 0,-11-6 0,47 23 0,1 0 0,-1 0 0,1-1 0,0 1 0,1-1 0,-1 0 0,1 0 0,-7-10 0,9 11 0,-1 1 0,0-1 0,0 1 0,0 0 0,0 0 0,0 0 0,0 1 0,-1-1 0,0 1 0,1 0 0,-1 0 0,0 0 0,0 0 0,0 1 0,0-1 0,-1 1 0,-5-1 0,-6 0 0,-1 1 0,1 1 0,-23 1 0,9 1 0,26-2 0,-27 0 0,-1 2 0,-31 6 0,59-6 0,-1-1 0,1 1 0,0 0 0,0 0 0,0 0 0,1 0 0,-1 0 0,1 1 0,-1 0 0,1 0 0,0 0 0,0 0 0,0 0 0,-3 5 0,0-1 0,1-1 0,-12 9 0,9-8 0,-1-1 0,0-1 0,0 0 0,0 0 0,0-1 0,-1 0 0,0-1 0,1 0 0,-16 3 0,16-4 0,-39 8 0,-70 5 0,-51-14 0,8 0 0,158-1 0,-1 0 0,1 1 0,0 0 0,0-1 0,0 1 0,0 0 0,0 1 0,0-1 0,0 1 0,0-1 0,0 1 0,-3 2 0,-1 3 0,-1 0 0,-9 12 0,-9 7 0,15-17 0,-1 0 0,-1-1 0,1-1 0,-1 0 0,0-1 0,-1 0 0,1-1 0,-1 0 0,-17 2 0,8-2 0,-1-2 0,-28 0 0,-48-4 0,38 0 0,55 0 0,1 1 0,-1-1 0,0 0 0,1-1 0,-1 0 0,1 0 0,0 0 0,-1-1 0,1 0 0,-10-6 0,6 2 0,0 0 0,0-1 0,1 0 0,-16-19 0,18 19 0,-1 0 0,0 1 0,0 0 0,-1 0 0,0 1 0,0 0 0,-1 0 0,1 1 0,-19-7 0,5 5 0,0 1 0,0 0 0,-34-2 0,39 6 0,-31-8 0,46 8 0,-1 1 0,1-1 0,0 1 0,-1-1 0,1 0 0,0 0 0,0-1 0,0 1 0,1-1 0,-1 1 0,0-1 0,-3-5 0,-2-4 0,-13-25 0,10 15 0,9 18 0,0 1 0,-1-1 0,1 0 0,-1 1 0,-5-6 0,6 8 0,1 0 0,0 0 0,0 0 0,-1 0 0,1 0 0,-1 1 0,1-1 0,-1 0 0,1 1 0,-1 0 0,1-1 0,-1 1 0,1 0 0,-1 0 0,1-1 0,-1 1 0,0 0 0,1 1 0,-1-1 0,-1 0 0,-7 3 0,1 1 0,-1 0 0,1 0 0,-12 7 0,-10 5 0,-6-2 0,-1-1 0,0-1 0,-1-2 0,-55 6 0,30-11 0,-95-5 0,80-1 0,42 0 0,5 0 0,-43 5 0,71-4 0,1 1 0,0 0 0,-1 0 0,1 0 0,0 0 0,0 1 0,0-1 0,-1 1 0,2-1 0,-1 1 0,0 0 0,-3 3 0,-1 3 0,-1 0 0,-9 13 0,-4 5 0,7-11 0,1-2 0,-19 27 0,32-40 0,-1 1 0,1-1 0,-1 0 0,1 1 0,0-1 0,-1 1 0,1 0 0,0-1 0,-1 1 0,1-1 0,0 1 0,0-1 0,0 1 0,0 0 0,0-1 0,-1 1 0,1-1 0,0 1 0,0 0 0,0 0 0,1-1 0,-1 0 0,1 0 0,-1 0 0,0 1 0,1-1 0,-1 0 0,1 0 0,-1 0 0,0 0 0,1 0 0,-1 0 0,0 0 0,1 0 0,-1 0 0,1 0 0,-1-1 0,0 1 0,1 0 0,-1 0 0,0 0 0,1 0 0,0-1 0,4-2 0,1 0 0,9-6 0,39-36 0,-34 27 0,24-17 0,-21 21 0,0 1 0,0 1 0,36-13 0,-34 15 0,0-1 0,-1-1 0,-1-1 0,38-28 0,-56 38 0,-1-1 0,0 0 0,0 0 0,0 0 0,-1 0 0,6-9 0,-9 13 0,0 0 0,0-1 0,1 1 0,-1 0 0,0-1 0,0 1 0,1-1 0,-1 1 0,0 0 0,0-1 0,0 1 0,0-1 0,0 1 0,0 0 0,0-1 0,0 1 0,0-1 0,0 1 0,0-1 0,0 1 0,0 0 0,0-1 0,0 1 0,0-1 0,0 1 0,0 0 0,-1-1 0,1 1 0,0-1 0,0 1 0,-1 0 0,1-1 0,0 1 0,0 0 0,-1-1 0,1 1 0,0 0 0,-1 0 0,1-1 0,0 1 0,-1 0 0,1 0 0,0 0 0,-1-1 0,1 1 0,-1 0 0,0 0 0,0 0 0,-1-1 0,0 1 0,1 0 0,-1 0 0,0 0 0,0 0 0,1 0 0,-1 0 0,0 1 0,-3 0 0,-2 2 0,-1 1 0,1 0 0,-1 0 0,1 0 0,1 1 0,-9 7 0,-37 39 0,42-41 0,-24 23 0,-2-2 0,-1-1 0,-55 34 0,67-48 0,-1 0 0,-43 18 0,46-26 0,0 0 0,-1-2 0,1 0 0,-1-2 0,0 0 0,-25-1 0,-155-1 0,158-4 0,0-2 0,-65-14 0,100 14 0,1 1 0,0-1 0,0-1 0,-15-9 0,17 9 0,0 1 0,-1 0 0,1 0 0,-1 0 0,0 1 0,-16-3 0,-62-3 0,38 2 0,2-2 0,-1-2 0,-70-26 0,113 35 0,1-1 0,-1 0 0,1 0 0,-1 0 0,-5-5 0,6 4 0,-1 0 0,1 0 0,-1 1 0,-8-5 0,9 6 0,0 1 0,0-2 0,0 1 0,0 0 0,0-1 0,-5-5 0,7 6 0,0 0 0,1 0 0,-1-1 0,1 1 0,-1-1 0,1 1 0,0-1 0,0 0 0,0 1 0,0-1 0,-1-4 0,1 0 0,1 2 0,-1 0 0,0 0 0,-3-7 0,4 11 0,0 1 0,0-1 0,0 1 0,0 0 0,0-1 0,-1 1 0,1-1 0,0 1 0,0 0 0,0-1 0,-1 1 0,1 0 0,0-1 0,-1 1 0,1 0 0,0-1 0,-1 1 0,1 0 0,0 0 0,-1-1 0,1 1 0,0 0 0,-1 0 0,1 0 0,-1 0 0,1-1 0,-1 1 0,1 0 0,0 0 0,-1 0 0,1 0 0,-1 0 0,1 0 0,-1 0 0,1 0 0,0 0 0,-1 0 0,1 1 0,-1-1 0,1 0 0,-1 0 0,1 0 0,0 0 0,-1 1 0,1-1 0,0 0 0,-1 0 0,1 1 0,-1-1 0,-3 4 0,1-1 0,-1 1 0,1-1 0,-4 6 0,-7 7 0,6-7 0,-1-1 0,0 0 0,0 0 0,-1-1 0,0-1 0,0 1 0,0-2 0,-1 1 0,-19 6 0,-19 1 0,-61 9 0,-53-1 0,81-11 0,-159 6 0,-1-16 0,139-1 0,98 1 0,1 0 0,0 0 0,0 0 0,0-1 0,0 0 0,-4-1 0,7 2 0,0-1 0,-1 1 0,1-1 0,0 0 0,0 1 0,0-1 0,0 0 0,0 0 0,0 0 0,0 0 0,0 0 0,1 0 0,-1 0 0,0 0 0,0 0 0,1 0 0,-1 0 0,1-1 0,-1 1 0,1 0 0,-1 0 0,1-2 0,-2-6 0,1 0 0,1 0 0,-1 0 0,1 0 0,1 0 0,0 0 0,0 0 0,0 1 0,1-1 0,4-9 0,-5 15 0,0 1 0,1 0 0,-1 0 0,1-1 0,0 1 0,-1 0 0,1 1 0,0-1 0,0 0 0,0 0 0,0 1 0,0-1 0,1 1 0,-1 0 0,0 0 0,1 0 0,-1 0 0,1 0 0,-1 0 0,1 0 0,5 0 0,4 0 0,1 0 0,0 1 0,17 1 0,-15 0 0,14 0 0,90-1 0,-107-1 0,0-1 0,-1 0 0,1 0 0,-1-1 0,1-1 0,-1 0 0,19-9 0,10-6 0,-30 15 0,0-1 0,0 0 0,14-9 0,-16 8 0,-8 9 0,-16 13 0,-17 16 0,-2-3 0,-41 27 0,55-40 0,-307 193-585,-16-29-40,341-178 622,-134 58-127,132-58 130,1-1 0,0 0 0,-1 1 0,1-2 0,-1 1 0,1 0 0,-1-1 0,0 0 0,-7-1 0,9 1 0,0-1 0,1 0 0,-1 0 0,1 0 0,-1-1 0,1 1 0,-1 0 0,1-1 0,0 0 0,0 1 0,0-1 0,0 0 0,0 0 0,0 0 0,0-1 0,-1-2 0,-9-14 106,1 0 1,1-1 0,1-1-1,-7-23 1,-18-40 439,29 74-508,-1 1-1,1-1 1,-2 1 0,1 0 0,-1 1-1,-9-9 1,2 6-38,1 0 0,-24-13 0,17 11 0,10 6 0,-1 1 0,0 0 0,0 1 0,-1 0 0,1 0 0,-1 1 0,0 1 0,-17-3 0,14 4 0,6 1 0,0 0 0,0-1 0,1 0 0,-14-5 0,19 6 0,1 0 0,-1-1 0,1 1 0,0-1 0,-1 1 0,1-1 0,0 0 0,0 0 0,0 0 0,0 0 0,0 0 0,1 0 0,-1-1 0,1 1 0,-1-1 0,1 1 0,0-1 0,0 1 0,-1-4 0,1-1 0,-1-1 0,0-15 0,1 15 0,0 1 0,-2-14 0,2 20 0,1-1 0,-1 1 0,1 0 0,0-1 0,0 1 0,-1 0 0,1-1 0,0 1 0,0 0 0,1-3 0,-1 4 0,0-1 0,1 1 0,-1-1 0,0 1 0,1-1 0,-1 1 0,1-1 0,-1 1 0,1 0 0,-1-1 0,1 1 0,-1 0 0,1-1 0,-1 1 0,1 0 0,-1 0 0,1 0 0,0-1 0,-1 1 0,1 0 0,-1 0 0,1 0 0,0 0 0,-1 0 0,1 0 0,0 0 0,6 0 0,0 1 0,-1-1 0,1 1 0,-1 0 0,1 1 0,11 3 0,39 20 0,-38-16 0,274 144 0,-282-146 0,1-1 0,0 0 0,0 0 0,1-1 0,-1-1 0,1 0 0,0-1 0,0 0 0,23 1 0,106-6 0,-67 0 0,-68 3 0,-7-1 0,0 0 0,0 1 0,0-1 0,0 0 0,0 0 0,0 1 0,-1-1 0,1 0 0,0 0 0,0 0 0,0 1 0,0-1 0,0 0 0,-1 0 0,1 0 0,0 0 0,0 0 0,0 1 0,-1-1 0,1 0 0,0 0 0,0 0 0,0 0 0,-1 0 0,1 0 0,0 0 0,0 0 0,-1 0 0,1 0 0,0 0 0,-1 0 0,-27 12 0,-33 7 0,26-8 0,-62 16-253,-125 20-1,-103-7-267,-200-17 512,500-23-36,-48-6 0,65 5 147,1-1 0,-1 1-1,1-2 1,-1 1-1,1-1 1,0 0 0,0-1-1,0 0 1,0 0 0,-8-7-1,3 1-99,0 1-1,-1 1 1,0 0 0,0 1-1,-1 0 1,-19-7-1,9 7-1,1 0-1,-2 2 1,-29-4-1,-208 0 1,244 9 0,8 0 0,-26-1 0,33 1 0,0-1 0,1 1 0,-1-1 0,0 0 0,1 0 0,-1 0 0,0 0 0,1 0 0,-1 0 0,-2-3 0,5 4 0,-1 0 0,1 0 0,0-1 0,-1 1 0,1-1 0,-1 1 0,1-1 0,0 1 0,0 0 0,-1-1 0,1 1 0,0-1 0,0 1 0,-1-1 0,1 1 0,0-1 0,0 1 0,0-1 0,0 0 0,0 1 0,0-1 0,0 1 0,0-1 0,0 1 0,0-2 0,0 1 0,1 0 0,-1-1 0,1 1 0,-1 0 0,1 0 0,0 0 0,0-1 0,-1 1 0,3-2 0,1-1 0,0 0 0,0 1 0,10-7 0,0 3 0,0 1 0,0 0 0,1 0 0,0 2 0,0 0 0,22-3 0,2-1 0,16-3 0,59-5 0,-80 14 0,-19 2 0,-1-1 0,1-1 0,24-6 0,18-8 0,-35 11 0,1-1 0,-1-1 0,0-1 0,22-13 0,-41 19 0,0 0 0,0 0 0,0 0 0,-1-1 0,1 1 0,-1-1 0,1 0 0,-1 0 0,0 0 0,0 0 0,1-4 0,3-5 0,6-20 0,-10 25 0,-1 4 0,0 0 0,-1 1 0,1-1 0,-1 0 0,0 0 0,1-4 0,-1 6 0,0 0 0,0 1 0,-1-1 0,1 1 0,0-1 0,0 1 0,0-1 0,0 1 0,0-1 0,-1 1 0,1-1 0,0 1 0,0-1 0,-1 1 0,1-1 0,0 1 0,-1 0 0,1-1 0,0 1 0,-1 0 0,1-1 0,0 1 0,-1 0 0,1-1 0,-1 1 0,1 0 0,-1 0 0,1-1 0,-1 1 0,1 0 0,-1 0 0,1 0 0,-1 0 0,1 0 0,-1 0 0,1 0 0,-1 0 0,0 0 0,1 0 0,-1 0 0,1 0 0,-1 0 0,1 0 0,-1 0 0,-6 3 0,1-1 0,0 1 0,-1 0 0,1 0 0,1 0 0,-9 7 0,-2 0 0,-66 40 0,-1-4 0,-137 55 0,-40-25 0,207-63 0,-102 19 0,62-20 0,-171 14 0,-155-25 0,195-2 0,196 2 0,0 2 0,-53 13 0,48-9 0,-49 5 0,-255-10 0,269-5 0,-104-16 0,154 15 0,-23-9 0,-12-2 0,-39-1 0,80 14 0,1-2 0,0 0 0,0 0 0,1-1 0,-20-11 0,16 7 0,-39-15 0,14 10 0,30 11 0,1 1 0,0-2 0,-15-6 0,21 8 0,-1 0 0,1 0 0,-1 0 0,1 0 0,0 0 0,0-1 0,-1 1 0,2-1 0,-1 1 0,0-1 0,0 0 0,1 1 0,0-1 0,-2-5 0,0-1 0,1-1 0,1 1 0,0-1 0,0 0 0,1 1 0,0-1 0,0 0 0,3-11 0,-3 19 0,1 0 0,-1 0 0,1 0 0,0 0 0,0 0 0,0 0 0,0 0 0,0 0 0,0 1 0,0-1 0,0 0 0,1 1 0,-1-1 0,1 0 0,-1 1 0,1 0 0,0-1 0,0 1 0,-1 0 0,1 0 0,0 0 0,0 0 0,0 0 0,0 1 0,0-1 0,0 0 0,4 0 0,1 0 0,0 1 0,0 0 0,0 0 0,-1 0 0,1 1 0,0-1 0,12 5 0,25 9 0,66 31 0,-31-12 0,-9-8 0,0-3 0,102 19 0,-144-36 0,140 23 0,-124-23 0,82-1 0,40-6 0,-161 2 0,-2 0 0,1 0 0,-1 1 0,0-1 0,1 0 0,-1 1 0,1 0 0,3 1 0,-6-1 0,0-1 0,1 1 0,-1 0 0,0 0 0,0 0 0,1 0 0,-1 0 0,0 0 0,0 0 0,0 0 0,0 0 0,-1 0 0,1 1 0,0-1 0,0 0 0,-1 0 0,1 1 0,-1-1 0,2 3 0,-1 3 0,0 0 0,0 0 0,-1-1 0,0 1 0,0 0 0,-1 0 0,1 0 0,-1-1 0,-1 1 0,-2 8 0,-5 10 0,-15 32 0,17-41 0,-19 40 0,-2-1 0,-41 58 0,51-87 0,-2 0 0,0-2 0,-2 0 0,0-2 0,-2 0 0,-27 19 0,49-40 0,-9 7 0,-1 0 0,1-1 0,-19 8 0,30-15 0,0 0 0,0 0 0,0 1 0,0-1 0,0 0 0,0 0 0,0 0 0,0 0 0,0 0 0,0 0 0,0 0 0,0 0 0,0 0 0,0 0 0,0 0 0,1 0 0,-1 0 0,0 0 0,0 0 0,0 0 0,0 0 0,0 0 0,0 0 0,0 0 0,0 0 0,0 0 0,0 0 0,0 0 0,0 0 0,0 0 0,0 0 0,0 0 0,0 0 0,0 0 0,0 0 0,0 0 0,0 0 0,-1 1 0,9-2 0,12-1 0,69-13 0,48-9 0,-96 16 0,78-3 0,42 11 0,-87 1 0,596-1 0,-642-1 0,0-1 0,32-7 0,-14-2 0,-28 6 0,35-5 0,169 6 0,-141 5 0,337-12 0,209-15 0,-509 24 0,122-12 0,-224 12 0,150-13 0,-147 13 0,-1 0 0,29-8 0,18-2 0,76 4 0,51 0 0,-187 8 0,-1 0 0,1 0 0,-1 1 0,1 0 0,-1 0 0,1 0 0,7 3 0,-11-4 0,0 1 0,-1-1 0,1 1 0,0-1 0,0 1 0,0 0 0,-1-1 0,1 1 0,0 0 0,-1 0 0,1-1 0,0 1 0,-1 0 0,1 0 0,-1 0 0,1 1 0,-1 0 0,1-1 0,-1 0 0,0 0 0,0 1 0,0-1 0,0 0 0,0 0 0,-1 1 0,1-1 0,0 0 0,-1 0 0,1 1 0,0-1 0,-1 0 0,0 0 0,0 2 0,-2 1 0,1-1 0,-1 1 0,0-1 0,0 1 0,-1-1 0,1 0 0,-1 0 0,1-1 0,-1 1 0,-5 2 0,-6 3 0,-21 7 0,30-12 0,-18 6 0,0 0 0,-1-1 0,1-2 0,-2 0 0,1-2 0,0 0 0,-38-1 0,-43 3 0,15 0 0,82-6 0,-2 0 0,-1 0 0,1 1 0,0 0 0,0 1 0,0 0 0,-12 3 0,-14 9 0,-1-2 0,0-1 0,-1-3 0,-60 7 0,87-15 0,6 1 0,11-2 0,391-1 0,-227 3 0,654-1 0,-749 6 0,-16 0 0,246-4 0,-169-3 0,513 1 0,-544-7 0,-21 1 0,5-1 0,13-1 0,130 8 0,-199-1 0,48-9 0,-9 0 0,292 2 0,-227 10 0,1420-2 0,-1310 7 0,18 1 0,-224-9 0,392 12 0,-25 7 0,285-20 0,-395 3 0,-215 6 0,-7-1 0,-17-5-1365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5D55-5DBE-4588-9704-859CB0285A7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F96FA-A2FB-4AA2-A2BC-158A412D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https://towardsdatascience.com/the-annotated-resnet-50-a6c536034758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שמירה על ביצועי הרשת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from https://towardsdatascience.com/the-annotated-resnet-50-a6c536034758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להרחיב על הביאס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5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3 אלמנטים שונים באינפרנס עיקריים – החלטנו לשפר את 5 על 5.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more about not needing the special representations in inference + activation not needing sign because of RELU except the first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about the improvement of the original order bits.</a:t>
            </a:r>
          </a:p>
          <a:p>
            <a:r>
              <a:rPr lang="he-IL"/>
              <a:t>התבצע בעזרת קוונטיזציה לקרוב ביותר.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האמיתי מתאים יותר למימוש חומרתי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Superficial estimation.</a:t>
            </a:r>
          </a:p>
          <a:p>
            <a:pPr marL="228600" indent="-228600">
              <a:buAutoNum type="arabicPeriod"/>
            </a:pPr>
            <a:r>
              <a:rPr lang="en-US"/>
              <a:t>No meta data included for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96FA-A2FB-4AA2-A2BC-158A412D0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7F90-AAC7-AC77-CA0E-F10840CD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3DEE-1B57-658A-56DF-8CC5BB594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29DB-41F3-D098-1DC6-47424320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D8B0-9F34-4229-9527-80B2DF2861B4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92BE-EDF0-F9E3-E7DC-88D0E7E5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7E29-F1F6-08A5-3DBA-575CF573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3C42-19B7-A518-939A-0177A62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5F3C1-8470-D4AE-637B-BE1609FB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B620-2C0D-043F-1F57-8FBF088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2F95-E8D4-4495-B22C-BFB3998C1956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152E-0252-F56E-D901-7F508E5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7C47-8993-159B-A2F8-6B23CCC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5A071-E29F-DA00-2AA9-7FB8B318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A536-C283-4F05-8523-49AB888F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32D3-9280-C0C7-8F3D-C13AD3CA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9AD4-D525-4B4E-ABCF-AFE36ECF6D2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A34F-96D5-C550-5419-31560530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9F9F-6034-F368-3A58-B7D60616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294-FB3F-A835-6D6E-AA306EFA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A412-8E27-C7A7-0B75-8F530654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0857-AB8E-5B37-7908-8381F465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F88-921A-4105-8140-CA8CCE16C73E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8F15-FB9E-D25F-D399-B967CC0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CBB9-7664-AEF2-C00F-B24113DF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1979-AA6A-4111-AD18-2418B857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4BF5-6A7E-1BC6-70D8-6CAE42CC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FE68-11A1-6914-A667-E5110D2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1C8-71DA-476B-9EC5-CB0343B19B7A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67EF-3329-8CD2-F658-DBD2754F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7715-8FBB-7AAF-E759-7F4A7E51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C0C-8697-AC26-0DC0-4798673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B1C8-4FEE-F500-5BAF-F48C52DE4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5C350-55CC-17C3-0840-A34F0ECB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6F97-AE0F-C654-F326-9AF6C5DA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C2E8-99DF-4536-BAF6-94C2870FA007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9EF4A-6209-4D0B-A2D1-CBF3CAC2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025A-DFE8-E829-5A74-DA536F7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A6BE-7BF1-7980-FCB3-BAB1555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3913-E53B-6A88-4276-1B5264E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ABB87-D792-0832-5F0F-0DBD07C3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FA74C-3378-7F36-26C1-15BD4155D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81E63-9534-3B25-F400-209A3CD47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19AE4-8C10-312F-E681-96791EA4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505-D23F-4510-B268-961CE858AEFD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F2A27-8CFA-A232-4B9F-69ACA0F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B82BE-1F61-7494-DE43-4F72D36B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43F9-C02B-F292-80C7-0344DF11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2959F-68D4-A2C3-CD7D-5CAA2217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E1DC-8FA4-4E53-B427-B1B02265F33A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621CF-A86C-7424-8424-3DD54137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374D8-E00E-18DB-5A47-DD1B4A7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4C0A6-EFCE-34F4-DBFC-F61D66BF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03F6-758A-4E71-A244-06FD91E30B70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1D740-07EC-41AA-C4AC-B9E16C2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58A5-2CF9-6E64-776F-28DF1E0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2822-B504-AA8E-076E-89BCAE65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7B2B-1328-2C63-638D-515FB591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6BE82-E384-AA7D-0091-1CE51EE6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4AE-B405-252B-855F-7373226B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391C-DA09-4ADA-BCCA-E26F422352D2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0037-81CC-B7DD-8279-291A96EE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40BC-0CAF-3B1C-56FC-B2B3449C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6F4A-7D13-377B-01D6-E6C3C7B8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F604A-C524-21B7-5C9D-99BB59E2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A072-0F86-5344-0052-12630F41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764E-6188-3530-6714-10238C1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55D-936B-4268-AACB-BAAB3C21634B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AD53-5545-7BD2-F73E-AAC8540C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E6D45-6A23-9043-A9AF-37C27EE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DEFA6-FDEE-C303-6CDA-C0C33E46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021B-A71B-706D-05B0-8EA8E8A3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9FC8-3518-1B90-D2B3-0914C90B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A31E-10C9-4F58-ACBF-41B292A1DD4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0E9E-0B74-A18A-F669-17E1FBBF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45A1-D4BD-BA48-8967-9FE0CE812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52E7-3235-44E9-AC83-828F41891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F7EF4-F103-38AB-7B44-CF00194C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6600"/>
              <a:t>Extremely low-bit Representation for DNN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F049E-AC96-5760-9A74-4831A474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5585932"/>
            <a:ext cx="9144000" cy="65191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Elizabet Khaimov	 &amp;    Boris Bukchin</a:t>
            </a:r>
          </a:p>
          <a:p>
            <a:r>
              <a:rPr lang="en-US" dirty="0"/>
              <a:t>Instructor: Nimrod Admoni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3DECF-DBDE-D47F-4173-3EB7358E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93F4-B2A4-9F15-F965-70DC9E35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Analysis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EE64245-D4C7-AC0A-39FC-72E06150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02281"/>
              </p:ext>
            </p:extLst>
          </p:nvPr>
        </p:nvGraphicFramePr>
        <p:xfrm>
          <a:off x="1174532" y="1882478"/>
          <a:ext cx="6775668" cy="1100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556">
                  <a:extLst>
                    <a:ext uri="{9D8B030D-6E8A-4147-A177-3AD203B41FA5}">
                      <a16:colId xmlns:a16="http://schemas.microsoft.com/office/drawing/2014/main" val="2370789981"/>
                    </a:ext>
                  </a:extLst>
                </a:gridCol>
                <a:gridCol w="2258556">
                  <a:extLst>
                    <a:ext uri="{9D8B030D-6E8A-4147-A177-3AD203B41FA5}">
                      <a16:colId xmlns:a16="http://schemas.microsoft.com/office/drawing/2014/main" val="184273343"/>
                    </a:ext>
                  </a:extLst>
                </a:gridCol>
                <a:gridCol w="2258556">
                  <a:extLst>
                    <a:ext uri="{9D8B030D-6E8A-4147-A177-3AD203B41FA5}">
                      <a16:colId xmlns:a16="http://schemas.microsoft.com/office/drawing/2014/main" val="4179287100"/>
                    </a:ext>
                  </a:extLst>
                </a:gridCol>
              </a:tblGrid>
              <a:tr h="3668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dynamic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cell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7840"/>
                  </a:ext>
                </a:extLst>
              </a:tr>
              <a:tr h="366844">
                <a:tc>
                  <a:txBody>
                    <a:bodyPr/>
                    <a:lstStyle/>
                    <a:p>
                      <a:r>
                        <a:rPr lang="en-US"/>
                        <a:t>32bit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21791"/>
                  </a:ext>
                </a:extLst>
              </a:tr>
              <a:tr h="366844">
                <a:tc>
                  <a:txBody>
                    <a:bodyPr/>
                    <a:lstStyle/>
                    <a:p>
                      <a:r>
                        <a:rPr lang="en-US"/>
                        <a:t>5bit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821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11A99E-07C9-66B1-51F5-E9E44FBC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68" y="3510430"/>
            <a:ext cx="3019846" cy="2734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B0113-F7DA-E02B-14E0-452E2166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0" y="3510430"/>
            <a:ext cx="3019846" cy="2734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3E149-FB23-07D5-6E5C-5F67F341EB90}"/>
              </a:ext>
            </a:extLst>
          </p:cNvPr>
          <p:cNvSpPr txBox="1"/>
          <p:nvPr/>
        </p:nvSpPr>
        <p:spPr>
          <a:xfrm>
            <a:off x="3786988" y="4361793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EFE57-4C26-64F7-E791-2C64A39CDF85}"/>
              </a:ext>
            </a:extLst>
          </p:cNvPr>
          <p:cNvSpPr txBox="1"/>
          <p:nvPr/>
        </p:nvSpPr>
        <p:spPr>
          <a:xfrm>
            <a:off x="2633629" y="5460124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BB098-9F41-76F9-9D51-96625BDD3805}"/>
              </a:ext>
            </a:extLst>
          </p:cNvPr>
          <p:cNvSpPr txBox="1"/>
          <p:nvPr/>
        </p:nvSpPr>
        <p:spPr>
          <a:xfrm>
            <a:off x="2546768" y="3752193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7E463-1441-B7BD-2F22-48501E47D475}"/>
              </a:ext>
            </a:extLst>
          </p:cNvPr>
          <p:cNvSpPr txBox="1"/>
          <p:nvPr/>
        </p:nvSpPr>
        <p:spPr>
          <a:xfrm>
            <a:off x="1773772" y="4361793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DC17C-106F-7D52-C96C-5C7DB7E9D2C6}"/>
              </a:ext>
            </a:extLst>
          </p:cNvPr>
          <p:cNvSpPr txBox="1"/>
          <p:nvPr/>
        </p:nvSpPr>
        <p:spPr>
          <a:xfrm>
            <a:off x="8692843" y="5360276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5E03B-DA57-9EB1-B56B-1B14193D0FED}"/>
              </a:ext>
            </a:extLst>
          </p:cNvPr>
          <p:cNvSpPr txBox="1"/>
          <p:nvPr/>
        </p:nvSpPr>
        <p:spPr>
          <a:xfrm>
            <a:off x="9633519" y="4508126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42A65-50C6-69AA-8421-0DB7E2B64577}"/>
              </a:ext>
            </a:extLst>
          </p:cNvPr>
          <p:cNvSpPr txBox="1"/>
          <p:nvPr/>
        </p:nvSpPr>
        <p:spPr>
          <a:xfrm>
            <a:off x="8398490" y="3710810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0A4C8-177B-983D-3CB0-A7773EE9409B}"/>
              </a:ext>
            </a:extLst>
          </p:cNvPr>
          <p:cNvSpPr txBox="1"/>
          <p:nvPr/>
        </p:nvSpPr>
        <p:spPr>
          <a:xfrm>
            <a:off x="7704815" y="4323460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3A031-0DF3-4227-3E0F-11749B5FCFF5}"/>
              </a:ext>
            </a:extLst>
          </p:cNvPr>
          <p:cNvSpPr txBox="1"/>
          <p:nvPr/>
        </p:nvSpPr>
        <p:spPr>
          <a:xfrm>
            <a:off x="9418057" y="6059821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5507C-1680-FB75-3B65-025F02A52B4D}"/>
              </a:ext>
            </a:extLst>
          </p:cNvPr>
          <p:cNvSpPr txBox="1"/>
          <p:nvPr/>
        </p:nvSpPr>
        <p:spPr>
          <a:xfrm>
            <a:off x="10311341" y="5186778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95B47-466C-FB91-24F4-B3D4520BC317}"/>
              </a:ext>
            </a:extLst>
          </p:cNvPr>
          <p:cNvSpPr txBox="1"/>
          <p:nvPr/>
        </p:nvSpPr>
        <p:spPr>
          <a:xfrm>
            <a:off x="3476933" y="6059821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5FEED-D04F-CBA7-45B5-C50E245F513F}"/>
              </a:ext>
            </a:extLst>
          </p:cNvPr>
          <p:cNvSpPr txBox="1"/>
          <p:nvPr/>
        </p:nvSpPr>
        <p:spPr>
          <a:xfrm>
            <a:off x="4467589" y="5186778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4DEA88C-88FE-7093-700C-A0E5B33A5257}"/>
              </a:ext>
            </a:extLst>
          </p:cNvPr>
          <p:cNvSpPr/>
          <p:nvPr/>
        </p:nvSpPr>
        <p:spPr>
          <a:xfrm rot="16200000">
            <a:off x="5629419" y="4405844"/>
            <a:ext cx="547636" cy="112153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284E84-D858-3C88-5167-66631D706019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166C16-4413-6483-7807-245714F4D669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45799A-2224-6A90-E380-E5AECD646274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C2A6CC-603F-FBCA-65AD-9E2B4077346F}"/>
              </a:ext>
            </a:extLst>
          </p:cNvPr>
          <p:cNvSpPr txBox="1"/>
          <p:nvPr/>
        </p:nvSpPr>
        <p:spPr>
          <a:xfrm>
            <a:off x="8027276" y="235263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X10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C7A1FD8-3C21-882F-CE38-AB9CFBAB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EEF45-85A0-BA4A-0D89-0930993A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639520"/>
            <a:ext cx="342595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9AEFB-C172-9311-A9E2-F27C55D8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04068"/>
            <a:ext cx="6903720" cy="4849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393EE-CF02-D75E-9B9A-D10335A17B56}"/>
              </a:ext>
            </a:extLst>
          </p:cNvPr>
          <p:cNvSpPr txBox="1"/>
          <p:nvPr/>
        </p:nvSpPr>
        <p:spPr>
          <a:xfrm>
            <a:off x="809296" y="3121572"/>
            <a:ext cx="325063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Specifically tailored FP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FD3FD-030B-892C-6916-BEE9A48E95FB}"/>
              </a:ext>
            </a:extLst>
          </p:cNvPr>
          <p:cNvSpPr txBox="1"/>
          <p:nvPr/>
        </p:nvSpPr>
        <p:spPr>
          <a:xfrm>
            <a:off x="890077" y="4480787"/>
            <a:ext cx="308907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Optimal bias customization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68051-3436-4BA2-3E52-5D46285882A0}"/>
              </a:ext>
            </a:extLst>
          </p:cNvPr>
          <p:cNvSpPr txBox="1"/>
          <p:nvPr/>
        </p:nvSpPr>
        <p:spPr>
          <a:xfrm>
            <a:off x="827752" y="5840002"/>
            <a:ext cx="35293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Power and performance impact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0E62C72-60A8-1ECD-47C0-3B44D5A189AE}"/>
              </a:ext>
            </a:extLst>
          </p:cNvPr>
          <p:cNvSpPr/>
          <p:nvPr/>
        </p:nvSpPr>
        <p:spPr>
          <a:xfrm>
            <a:off x="2278589" y="3588574"/>
            <a:ext cx="547636" cy="84657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8079B5-F9AC-7BE5-4152-B28FA591EBAF}"/>
              </a:ext>
            </a:extLst>
          </p:cNvPr>
          <p:cNvSpPr/>
          <p:nvPr/>
        </p:nvSpPr>
        <p:spPr>
          <a:xfrm>
            <a:off x="2270825" y="4979979"/>
            <a:ext cx="547636" cy="84657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46899A-6AD5-AF07-11C2-35BA841A10AB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81ACDB-5807-B9B4-12F2-F8ED3197C2D5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4F6C7-629F-F7D3-FD82-FADC6F85C7AA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9912-D6AB-894B-1191-EE8ABEE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EB1A61-808E-0AC8-308C-B281D3693DA6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EDD3A-4B0E-927D-A9F9-1A28385B22B6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6637BF-5843-39B4-A582-EF5B37CF1533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49893F-DCC4-0D29-67F9-124AF7883398}"/>
              </a:ext>
            </a:extLst>
          </p:cNvPr>
          <p:cNvSpPr txBox="1"/>
          <p:nvPr/>
        </p:nvSpPr>
        <p:spPr>
          <a:xfrm>
            <a:off x="2269067" y="1313755"/>
            <a:ext cx="673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/>
              <a:t>Thank you for listening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36AAE-83C0-D489-3C44-F6C51B2F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06789"/>
            <a:ext cx="2260600" cy="2260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B26D660-E098-AECF-6209-FAA7FFF882DB}"/>
              </a:ext>
            </a:extLst>
          </p:cNvPr>
          <p:cNvSpPr txBox="1">
            <a:spLocks/>
          </p:cNvSpPr>
          <p:nvPr/>
        </p:nvSpPr>
        <p:spPr>
          <a:xfrm>
            <a:off x="575733" y="5797598"/>
            <a:ext cx="9144000" cy="651910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Boris Bukchin, Buboris@campus.technion.ac.il</a:t>
            </a:r>
          </a:p>
          <a:p>
            <a:pPr marL="0" indent="0">
              <a:buNone/>
            </a:pPr>
            <a:r>
              <a:rPr lang="en-US"/>
              <a:t>Elizabet Khaimov, Elizabet@campus.technion.ac.il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296CA-E4A1-A963-BBA7-DDC15FD7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04-3B0F-DA1B-D23D-2E8D9E94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discuss about…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CB375D-BE6D-646B-D4D1-B3A95810AF0B}"/>
                  </a:ext>
                </a:extLst>
              </p14:cNvPr>
              <p14:cNvContentPartPr/>
              <p14:nvPr/>
            </p14:nvContentPartPr>
            <p14:xfrm>
              <a:off x="3247750" y="3335637"/>
              <a:ext cx="178920" cy="61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CB375D-BE6D-646B-D4D1-B3A95810AF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4750" y="3272637"/>
                <a:ext cx="304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872E39-B83A-7442-2716-51373E1BA1C4}"/>
                  </a:ext>
                </a:extLst>
              </p14:cNvPr>
              <p14:cNvContentPartPr/>
              <p14:nvPr/>
            </p14:nvContentPartPr>
            <p14:xfrm>
              <a:off x="3203110" y="3204237"/>
              <a:ext cx="4351320" cy="36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872E39-B83A-7442-2716-51373E1BA1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0110" y="3141174"/>
                <a:ext cx="4476960" cy="489005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5F9230-7AC2-720A-0D4D-1B97B6BAD181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50864-2C0A-80B1-9641-62701B1D718E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33BC7-09DE-6BA1-2D00-4B7B462649BE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FBF66-D2F9-FD37-9AC2-088467BD574B}"/>
              </a:ext>
            </a:extLst>
          </p:cNvPr>
          <p:cNvSpPr txBox="1"/>
          <p:nvPr/>
        </p:nvSpPr>
        <p:spPr>
          <a:xfrm>
            <a:off x="905933" y="1572155"/>
            <a:ext cx="4274503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Floating point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Ideas &amp;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Element order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Special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Modified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Dynamic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Real dynamic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Physical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61216-3AB4-4F37-ABD4-0A8D9CA262CF}"/>
              </a:ext>
            </a:extLst>
          </p:cNvPr>
          <p:cNvSpPr/>
          <p:nvPr/>
        </p:nvSpPr>
        <p:spPr>
          <a:xfrm>
            <a:off x="5579533" y="0"/>
            <a:ext cx="6612467" cy="7238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EGO, camera&#10;&#10;Description automatically generated with medium confidence">
            <a:extLst>
              <a:ext uri="{FF2B5EF4-FFF2-40B4-BE49-F238E27FC236}">
                <a16:creationId xmlns:a16="http://schemas.microsoft.com/office/drawing/2014/main" id="{2A713247-6F95-3E32-3E83-E7F000EDD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79" y="705852"/>
            <a:ext cx="5259570" cy="5259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8BBF2-4B75-29F5-4EBF-FF91D33F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F00B-9208-5698-035F-1532F08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EDEF-174F-DC48-0838-BB196517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Minimize power usage</a:t>
            </a:r>
          </a:p>
          <a:p>
            <a:r>
              <a:rPr lang="en-US"/>
              <a:t>Applicable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D85CF-E45E-DC0A-45BD-E94CB2C7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6" y="3305872"/>
            <a:ext cx="5468113" cy="139084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9A5C10-6334-7CBB-BB7B-C96E1759252A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DE05FA-0620-2FFE-B1DB-BA18704DEC0E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3447-1F32-3DF5-257F-FCED323AB241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A41A49ED-95A0-9CD8-0848-20BFDD0EA15A}"/>
              </a:ext>
            </a:extLst>
          </p:cNvPr>
          <p:cNvSpPr/>
          <p:nvPr/>
        </p:nvSpPr>
        <p:spPr>
          <a:xfrm>
            <a:off x="5503333" y="2015067"/>
            <a:ext cx="1651000" cy="7281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EA673-1ED1-6C85-B172-0FC8A3A3806F}"/>
              </a:ext>
            </a:extLst>
          </p:cNvPr>
          <p:cNvSpPr txBox="1"/>
          <p:nvPr/>
        </p:nvSpPr>
        <p:spPr>
          <a:xfrm>
            <a:off x="6578601" y="2015067"/>
            <a:ext cx="6112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Extremely low-bit representations</a:t>
            </a:r>
          </a:p>
          <a:p>
            <a:pPr algn="ctr"/>
            <a:r>
              <a:rPr lang="en-US" sz="2400"/>
              <a:t> for DNN </a:t>
            </a:r>
            <a:r>
              <a:rPr lang="en-US" sz="2400" b="1"/>
              <a:t>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ABCD0-8104-06A9-4160-34D4E390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04-3B0F-DA1B-D23D-2E8D9E94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pic>
        <p:nvPicPr>
          <p:cNvPr id="1026" name="Picture 2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E2C7E5B3-3E05-F1A8-815D-06631B478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18" y="1310298"/>
            <a:ext cx="7663739" cy="22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CBDC96-826F-5F63-B306-448030FB82ED}"/>
              </a:ext>
            </a:extLst>
          </p:cNvPr>
          <p:cNvGrpSpPr/>
          <p:nvPr/>
        </p:nvGrpSpPr>
        <p:grpSpPr>
          <a:xfrm>
            <a:off x="3124541" y="1627878"/>
            <a:ext cx="5815803" cy="1476162"/>
            <a:chOff x="3124541" y="1627878"/>
            <a:chExt cx="5815803" cy="14761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3395009-A883-6225-7ED0-C26B5F61CD09}"/>
                </a:ext>
              </a:extLst>
            </p:cNvPr>
            <p:cNvSpPr/>
            <p:nvPr/>
          </p:nvSpPr>
          <p:spPr>
            <a:xfrm>
              <a:off x="3124541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F79B989-C10D-91F2-669F-0D77947B7FA2}"/>
                </a:ext>
              </a:extLst>
            </p:cNvPr>
            <p:cNvSpPr/>
            <p:nvPr/>
          </p:nvSpPr>
          <p:spPr>
            <a:xfrm>
              <a:off x="4531678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7C6E0-A724-A742-0D65-4D02A20D3D3F}"/>
                </a:ext>
              </a:extLst>
            </p:cNvPr>
            <p:cNvSpPr/>
            <p:nvPr/>
          </p:nvSpPr>
          <p:spPr>
            <a:xfrm>
              <a:off x="5303588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31E726-43D3-214B-AF26-A4CBCEE1EF26}"/>
                </a:ext>
              </a:extLst>
            </p:cNvPr>
            <p:cNvSpPr/>
            <p:nvPr/>
          </p:nvSpPr>
          <p:spPr>
            <a:xfrm>
              <a:off x="6096000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9769CBB-5228-BC57-09D9-15163446C549}"/>
                </a:ext>
              </a:extLst>
            </p:cNvPr>
            <p:cNvSpPr/>
            <p:nvPr/>
          </p:nvSpPr>
          <p:spPr>
            <a:xfrm>
              <a:off x="6888412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862D78-BB84-9E79-2499-2D16D0685F2C}"/>
                </a:ext>
              </a:extLst>
            </p:cNvPr>
            <p:cNvSpPr/>
            <p:nvPr/>
          </p:nvSpPr>
          <p:spPr>
            <a:xfrm>
              <a:off x="8554902" y="1627878"/>
              <a:ext cx="385442" cy="14761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7DF99C-11FE-4449-47D1-7A732CDBF884}"/>
              </a:ext>
            </a:extLst>
          </p:cNvPr>
          <p:cNvSpPr txBox="1"/>
          <p:nvPr/>
        </p:nvSpPr>
        <p:spPr>
          <a:xfrm>
            <a:off x="2653202" y="3886836"/>
            <a:ext cx="616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Most layers are convolution and fully connected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CB375D-BE6D-646B-D4D1-B3A95810AF0B}"/>
                  </a:ext>
                </a:extLst>
              </p14:cNvPr>
              <p14:cNvContentPartPr/>
              <p14:nvPr/>
            </p14:nvContentPartPr>
            <p14:xfrm>
              <a:off x="3247750" y="3335637"/>
              <a:ext cx="178920" cy="61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CB375D-BE6D-646B-D4D1-B3A95810AF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4750" y="3272637"/>
                <a:ext cx="304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872E39-B83A-7442-2716-51373E1BA1C4}"/>
                  </a:ext>
                </a:extLst>
              </p14:cNvPr>
              <p14:cNvContentPartPr/>
              <p14:nvPr/>
            </p14:nvContentPartPr>
            <p14:xfrm>
              <a:off x="3203110" y="3204237"/>
              <a:ext cx="4351320" cy="36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872E39-B83A-7442-2716-51373E1BA1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110" y="3141174"/>
                <a:ext cx="4476960" cy="48900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935636D1-EDB5-195D-EAF2-88BF940C370B}"/>
              </a:ext>
            </a:extLst>
          </p:cNvPr>
          <p:cNvSpPr/>
          <p:nvPr/>
        </p:nvSpPr>
        <p:spPr>
          <a:xfrm>
            <a:off x="5483455" y="3236757"/>
            <a:ext cx="411149" cy="703384"/>
          </a:xfrm>
          <a:prstGeom prst="downArrow">
            <a:avLst/>
          </a:prstGeom>
          <a:solidFill>
            <a:srgbClr val="1BA1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59A50EA-FAA7-E648-95C8-F009A95B3B9D}"/>
              </a:ext>
            </a:extLst>
          </p:cNvPr>
          <p:cNvSpPr/>
          <p:nvPr/>
        </p:nvSpPr>
        <p:spPr>
          <a:xfrm>
            <a:off x="5487506" y="4459306"/>
            <a:ext cx="411149" cy="703384"/>
          </a:xfrm>
          <a:prstGeom prst="downArrow">
            <a:avLst/>
          </a:prstGeom>
          <a:solidFill>
            <a:srgbClr val="1BA1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2437A-9651-11FC-5A15-EA5CF734A801}"/>
              </a:ext>
            </a:extLst>
          </p:cNvPr>
          <p:cNvSpPr txBox="1"/>
          <p:nvPr/>
        </p:nvSpPr>
        <p:spPr>
          <a:xfrm>
            <a:off x="3113901" y="5162690"/>
            <a:ext cx="515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lot of 32 bits floating point operations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5F9230-7AC2-720A-0D4D-1B97B6BAD181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50864-2C0A-80B1-9641-62701B1D718E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33BC7-09DE-6BA1-2D00-4B7B462649BE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2E40C1C-6DEA-B376-550B-B05DF78B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8F93-DEE6-1CEB-0EB2-C48A7BB0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99C6D-E329-7322-4B16-99399EAA3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𝑏𝑖𝑎𝑠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99C6D-E329-7322-4B16-99399EAA3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0918F9-836D-86B5-0650-92C4B33FE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9997"/>
            <a:ext cx="3323897" cy="2289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06DC31-56CF-4100-7054-2508DEE5A736}"/>
                  </a:ext>
                </a:extLst>
              </p:cNvPr>
              <p:cNvSpPr txBox="1"/>
              <p:nvPr/>
            </p:nvSpPr>
            <p:spPr>
              <a:xfrm>
                <a:off x="838200" y="4755375"/>
                <a:ext cx="178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06DC31-56CF-4100-7054-2508DEE5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5375"/>
                <a:ext cx="1781963" cy="276999"/>
              </a:xfrm>
              <a:prstGeom prst="rect">
                <a:avLst/>
              </a:prstGeom>
              <a:blipFill>
                <a:blip r:embed="rId5"/>
                <a:stretch>
                  <a:fillRect l="-2740" t="-4348" r="-274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5A5FA89-BAD5-359C-A8CB-C334B461B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037" y="5378397"/>
            <a:ext cx="10235763" cy="913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239496-6B4E-D10D-1E66-10D9D5E8A2B1}"/>
              </a:ext>
            </a:extLst>
          </p:cNvPr>
          <p:cNvSpPr txBox="1"/>
          <p:nvPr/>
        </p:nvSpPr>
        <p:spPr>
          <a:xfrm>
            <a:off x="6653049" y="1825625"/>
            <a:ext cx="4004442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Special IEEE definitions: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4D9613-E0B6-2738-7E06-CC061A596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641" y="2238694"/>
            <a:ext cx="3753374" cy="27721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FCD803-C8DD-5E41-9711-10EEAE6BD636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1820C2-BD49-9F86-E4F3-21A0FC85C931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333A5-0F20-22F1-A0EF-CA13F78904D5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52536-0597-B3EE-9082-2DC53E0C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8B7C-7D00-308C-7796-A3478CAE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447436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/>
              <a:t>Ideas &amp; Results – Standard Floating-Point Quantization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97FD4-9006-FB06-35F9-813F5E8FC512}"/>
              </a:ext>
            </a:extLst>
          </p:cNvPr>
          <p:cNvSpPr txBox="1"/>
          <p:nvPr/>
        </p:nvSpPr>
        <p:spPr>
          <a:xfrm>
            <a:off x="663191" y="3283051"/>
            <a:ext cx="4943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Basic 5 bits floating point quantization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Activations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Partial Sums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A15F0-8E24-F342-766D-4CC689883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3" t="4352" r="5263"/>
          <a:stretch/>
        </p:blipFill>
        <p:spPr>
          <a:xfrm>
            <a:off x="6295292" y="1823532"/>
            <a:ext cx="5325627" cy="4669343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DEF6C11-89F2-BF9B-EF08-B99AF5394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61" y="1791753"/>
            <a:ext cx="2612773" cy="99836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A5CB83-A8E4-2D33-BE0B-B8D941E6E1AF}"/>
              </a:ext>
            </a:extLst>
          </p:cNvPr>
          <p:cNvCxnSpPr>
            <a:cxnSpLocks/>
          </p:cNvCxnSpPr>
          <p:nvPr/>
        </p:nvCxnSpPr>
        <p:spPr>
          <a:xfrm>
            <a:off x="0" y="241300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085ACE-7852-861B-2EE9-12BB90AF222A}"/>
              </a:ext>
            </a:extLst>
          </p:cNvPr>
          <p:cNvCxnSpPr>
            <a:cxnSpLocks/>
          </p:cNvCxnSpPr>
          <p:nvPr/>
        </p:nvCxnSpPr>
        <p:spPr>
          <a:xfrm>
            <a:off x="3708400" y="3937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6F81C5-C353-0832-41C9-942E5D33BFA7}"/>
              </a:ext>
            </a:extLst>
          </p:cNvPr>
          <p:cNvCxnSpPr>
            <a:cxnSpLocks/>
          </p:cNvCxnSpPr>
          <p:nvPr/>
        </p:nvCxnSpPr>
        <p:spPr>
          <a:xfrm>
            <a:off x="-4539" y="66167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8C1E-8ED4-ECCB-EF75-6C946D8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A655-D3F3-42EC-D606-50490E48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76" y="351984"/>
            <a:ext cx="11217047" cy="1325563"/>
          </a:xfrm>
        </p:spPr>
        <p:txBody>
          <a:bodyPr>
            <a:normAutofit/>
          </a:bodyPr>
          <a:lstStyle/>
          <a:p>
            <a:r>
              <a:rPr lang="en-US" sz="4000"/>
              <a:t>Ideas &amp; Results – Elements Order Bits &amp; </a:t>
            </a:r>
            <a:br>
              <a:rPr lang="en-US" sz="4000"/>
            </a:br>
            <a:r>
              <a:rPr lang="en-US" sz="4000"/>
              <a:t>special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8060B-9640-E9F7-2386-3C00FBB79EDA}"/>
                  </a:ext>
                </a:extLst>
              </p:cNvPr>
              <p:cNvSpPr txBox="1"/>
              <p:nvPr/>
            </p:nvSpPr>
            <p:spPr>
              <a:xfrm>
                <a:off x="1085222" y="4528121"/>
                <a:ext cx="4334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1. Removed representation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8060B-9640-E9F7-2386-3C00FBB79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22" y="4528121"/>
                <a:ext cx="4334648" cy="461665"/>
              </a:xfrm>
              <a:prstGeom prst="rect">
                <a:avLst/>
              </a:prstGeom>
              <a:blipFill>
                <a:blip r:embed="rId3"/>
                <a:stretch>
                  <a:fillRect l="-2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6E669B-B520-9996-7122-EFA59F98A0DE}"/>
              </a:ext>
            </a:extLst>
          </p:cNvPr>
          <p:cNvSpPr txBox="1"/>
          <p:nvPr/>
        </p:nvSpPr>
        <p:spPr>
          <a:xfrm>
            <a:off x="1085222" y="5379318"/>
            <a:ext cx="654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2. Removed representation for Nan (not a number)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F3E2C-56F8-98E3-393A-3BFE1A2CB8E0}"/>
                  </a:ext>
                </a:extLst>
              </p:cNvPr>
              <p:cNvSpPr txBox="1"/>
              <p:nvPr/>
            </p:nvSpPr>
            <p:spPr>
              <a:xfrm>
                <a:off x="999811" y="1624151"/>
                <a:ext cx="583929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Inference histograms of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Convolution layers appear after RELU 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F3E2C-56F8-98E3-393A-3BFE1A2C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11" y="1624151"/>
                <a:ext cx="5839291" cy="1477328"/>
              </a:xfrm>
              <a:prstGeom prst="rect">
                <a:avLst/>
              </a:prstGeom>
              <a:blipFill>
                <a:blip r:embed="rId4"/>
                <a:stretch>
                  <a:fillRect l="-1357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81F05BD1-94A0-8F2A-162B-BF21EFCEBF57}"/>
              </a:ext>
            </a:extLst>
          </p:cNvPr>
          <p:cNvSpPr/>
          <p:nvPr/>
        </p:nvSpPr>
        <p:spPr>
          <a:xfrm>
            <a:off x="3252546" y="3513932"/>
            <a:ext cx="547636" cy="84657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639C0B-625F-4346-7059-E779198EF3B1}"/>
              </a:ext>
            </a:extLst>
          </p:cNvPr>
          <p:cNvGrpSpPr/>
          <p:nvPr/>
        </p:nvGrpSpPr>
        <p:grpSpPr>
          <a:xfrm>
            <a:off x="8391820" y="3429000"/>
            <a:ext cx="3198954" cy="3202912"/>
            <a:chOff x="8391820" y="3429000"/>
            <a:chExt cx="3198954" cy="3202912"/>
          </a:xfrm>
          <a:solidFill>
            <a:srgbClr val="FFFFFF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6F2FC6-1640-728E-0C5B-4E0AB46A9EDC}"/>
                </a:ext>
              </a:extLst>
            </p:cNvPr>
            <p:cNvSpPr/>
            <p:nvPr/>
          </p:nvSpPr>
          <p:spPr>
            <a:xfrm>
              <a:off x="8391820" y="3429000"/>
              <a:ext cx="3198954" cy="3202912"/>
            </a:xfrm>
            <a:prstGeom prst="roundRect">
              <a:avLst/>
            </a:prstGeom>
            <a:grpFill/>
            <a:ln w="57150">
              <a:solidFill>
                <a:srgbClr val="1BA1E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A3B23E-A5CC-8882-C65F-EDFB8BED9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4079" y="3990537"/>
              <a:ext cx="2539721" cy="2338579"/>
            </a:xfrm>
            <a:prstGeom prst="rect">
              <a:avLst/>
            </a:prstGeom>
            <a:grpFill/>
            <a:ln w="57150"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7EF94A-D447-2E55-B603-5D3E00737BBE}"/>
                </a:ext>
              </a:extLst>
            </p:cNvPr>
            <p:cNvSpPr txBox="1"/>
            <p:nvPr/>
          </p:nvSpPr>
          <p:spPr>
            <a:xfrm>
              <a:off x="8651635" y="3537108"/>
              <a:ext cx="2679323" cy="400110"/>
            </a:xfrm>
            <a:prstGeom prst="rect">
              <a:avLst/>
            </a:prstGeom>
            <a:grp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/>
                <a:t>Optimal representation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12A2AB5-3652-8569-5C1D-CC44E035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607" y="2222309"/>
            <a:ext cx="2183263" cy="1637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9802E0-31F3-7AA5-61CF-2CC68EE01F1A}"/>
              </a:ext>
            </a:extLst>
          </p:cNvPr>
          <p:cNvCxnSpPr>
            <a:cxnSpLocks/>
          </p:cNvCxnSpPr>
          <p:nvPr/>
        </p:nvCxnSpPr>
        <p:spPr>
          <a:xfrm>
            <a:off x="0" y="200688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2E1ABB-EFA6-C755-95CD-6A3AB018C887}"/>
              </a:ext>
            </a:extLst>
          </p:cNvPr>
          <p:cNvCxnSpPr>
            <a:cxnSpLocks/>
          </p:cNvCxnSpPr>
          <p:nvPr/>
        </p:nvCxnSpPr>
        <p:spPr>
          <a:xfrm>
            <a:off x="3708400" y="3302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E4DDE2-DF6B-E286-6400-44B12315C24C}"/>
              </a:ext>
            </a:extLst>
          </p:cNvPr>
          <p:cNvCxnSpPr>
            <a:cxnSpLocks/>
          </p:cNvCxnSpPr>
          <p:nvPr/>
        </p:nvCxnSpPr>
        <p:spPr>
          <a:xfrm>
            <a:off x="0" y="6619212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59A252-4F08-E179-54E3-98D797E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432-1F9C-1959-932A-A0F014B7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4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Ideas &amp; Results – Modified Bias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C4279-6A53-11A0-A636-7FB98DBF9748}"/>
              </a:ext>
            </a:extLst>
          </p:cNvPr>
          <p:cNvSpPr txBox="1"/>
          <p:nvPr/>
        </p:nvSpPr>
        <p:spPr>
          <a:xfrm>
            <a:off x="326408" y="3142675"/>
            <a:ext cx="1847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Default </a:t>
            </a:r>
          </a:p>
          <a:p>
            <a:r>
              <a:rPr lang="en-US" sz="2400"/>
              <a:t>configuration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E701F7-BFDA-ABC2-761E-E67A913270F8}"/>
              </a:ext>
            </a:extLst>
          </p:cNvPr>
          <p:cNvGrpSpPr/>
          <p:nvPr/>
        </p:nvGrpSpPr>
        <p:grpSpPr>
          <a:xfrm>
            <a:off x="2470219" y="3256869"/>
            <a:ext cx="4783016" cy="190918"/>
            <a:chOff x="3813349" y="1848897"/>
            <a:chExt cx="4783016" cy="1909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658DC9-7005-E249-6A95-3D33368CF68D}"/>
                </a:ext>
              </a:extLst>
            </p:cNvPr>
            <p:cNvCxnSpPr/>
            <p:nvPr/>
          </p:nvCxnSpPr>
          <p:spPr>
            <a:xfrm>
              <a:off x="3813349" y="1949380"/>
              <a:ext cx="4783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DA0303-2B04-5332-8287-51126AC79B10}"/>
                </a:ext>
              </a:extLst>
            </p:cNvPr>
            <p:cNvGrpSpPr/>
            <p:nvPr/>
          </p:nvGrpSpPr>
          <p:grpSpPr>
            <a:xfrm>
              <a:off x="3929379" y="1848897"/>
              <a:ext cx="4097576" cy="190918"/>
              <a:chOff x="3929379" y="1848897"/>
              <a:chExt cx="4097576" cy="1909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49652A9-5EDC-09CC-26F4-2633125B3D52}"/>
                  </a:ext>
                </a:extLst>
              </p:cNvPr>
              <p:cNvCxnSpPr/>
              <p:nvPr/>
            </p:nvCxnSpPr>
            <p:spPr>
              <a:xfrm>
                <a:off x="6144567" y="1848897"/>
                <a:ext cx="0" cy="19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D5419C-AD67-CC54-AC71-7A1336524095}"/>
                  </a:ext>
                </a:extLst>
              </p:cNvPr>
              <p:cNvSpPr/>
              <p:nvPr/>
            </p:nvSpPr>
            <p:spPr>
              <a:xfrm>
                <a:off x="609600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1A6FF1-9B0C-15F7-C17B-EE30F81D4FB1}"/>
                  </a:ext>
                </a:extLst>
              </p:cNvPr>
              <p:cNvSpPr/>
              <p:nvPr/>
            </p:nvSpPr>
            <p:spPr>
              <a:xfrm>
                <a:off x="627687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8867C4-AA33-7731-8679-5308CA4FFECA}"/>
                  </a:ext>
                </a:extLst>
              </p:cNvPr>
              <p:cNvSpPr/>
              <p:nvPr/>
            </p:nvSpPr>
            <p:spPr>
              <a:xfrm>
                <a:off x="6638611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3FABB65-33D1-839F-7038-B0C76FE7B4CE}"/>
                  </a:ext>
                </a:extLst>
              </p:cNvPr>
              <p:cNvSpPr/>
              <p:nvPr/>
            </p:nvSpPr>
            <p:spPr>
              <a:xfrm>
                <a:off x="7362092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EC7376-8B85-F8FA-DE17-1AD24EDD61D5}"/>
                  </a:ext>
                </a:extLst>
              </p:cNvPr>
              <p:cNvSpPr/>
              <p:nvPr/>
            </p:nvSpPr>
            <p:spPr>
              <a:xfrm>
                <a:off x="793150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8F2F2B-3935-1177-6E8B-B7CC6387B010}"/>
                  </a:ext>
                </a:extLst>
              </p:cNvPr>
              <p:cNvSpPr/>
              <p:nvPr/>
            </p:nvSpPr>
            <p:spPr>
              <a:xfrm>
                <a:off x="6186435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2E67BD1-2389-5FFA-BB61-5EC0BDF6FE62}"/>
                  </a:ext>
                </a:extLst>
              </p:cNvPr>
              <p:cNvSpPr/>
              <p:nvPr/>
            </p:nvSpPr>
            <p:spPr>
              <a:xfrm>
                <a:off x="5992166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6C90638-598C-C7A3-EC53-F5A72266D27C}"/>
                  </a:ext>
                </a:extLst>
              </p:cNvPr>
              <p:cNvSpPr/>
              <p:nvPr/>
            </p:nvSpPr>
            <p:spPr>
              <a:xfrm>
                <a:off x="5896711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5D17F11-E79A-8733-62B6-C8BDDBD29BAB}"/>
                  </a:ext>
                </a:extLst>
              </p:cNvPr>
              <p:cNvSpPr/>
              <p:nvPr/>
            </p:nvSpPr>
            <p:spPr>
              <a:xfrm>
                <a:off x="5385075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57B677C-C07C-A1F8-E8BF-7B044BD25236}"/>
                  </a:ext>
                </a:extLst>
              </p:cNvPr>
              <p:cNvSpPr/>
              <p:nvPr/>
            </p:nvSpPr>
            <p:spPr>
              <a:xfrm>
                <a:off x="4631459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19D1A9-4212-391B-BC63-84EE56AA2E27}"/>
                  </a:ext>
                </a:extLst>
              </p:cNvPr>
              <p:cNvSpPr/>
              <p:nvPr/>
            </p:nvSpPr>
            <p:spPr>
              <a:xfrm>
                <a:off x="3929379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4DF88B-3922-5B34-5900-27A25AAE777E}"/>
                  </a:ext>
                </a:extLst>
              </p:cNvPr>
              <p:cNvSpPr/>
              <p:nvPr/>
            </p:nvSpPr>
            <p:spPr>
              <a:xfrm>
                <a:off x="5630425" y="1891658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7A496B-221A-C1E9-B51E-ECEB942BC976}"/>
                  </a:ext>
                </a:extLst>
              </p:cNvPr>
              <p:cNvSpPr/>
              <p:nvPr/>
            </p:nvSpPr>
            <p:spPr>
              <a:xfrm>
                <a:off x="6428432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78E3D5-852A-8728-9E4B-16DC9BF7F851}"/>
              </a:ext>
            </a:extLst>
          </p:cNvPr>
          <p:cNvGrpSpPr/>
          <p:nvPr/>
        </p:nvGrpSpPr>
        <p:grpSpPr>
          <a:xfrm>
            <a:off x="2486063" y="4596058"/>
            <a:ext cx="4783016" cy="190918"/>
            <a:chOff x="3813349" y="1848897"/>
            <a:chExt cx="4783016" cy="19091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5BFB8C3-027D-47D7-D07C-49439E0574CD}"/>
                </a:ext>
              </a:extLst>
            </p:cNvPr>
            <p:cNvCxnSpPr/>
            <p:nvPr/>
          </p:nvCxnSpPr>
          <p:spPr>
            <a:xfrm>
              <a:off x="3813349" y="1949380"/>
              <a:ext cx="4783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D44832-A504-25C9-2866-693154EF6696}"/>
                </a:ext>
              </a:extLst>
            </p:cNvPr>
            <p:cNvGrpSpPr/>
            <p:nvPr/>
          </p:nvGrpSpPr>
          <p:grpSpPr>
            <a:xfrm>
              <a:off x="3929379" y="1848897"/>
              <a:ext cx="4097576" cy="190918"/>
              <a:chOff x="3929379" y="1848897"/>
              <a:chExt cx="4097576" cy="1909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C6929FF-2D00-13BE-A495-101F8913BA5A}"/>
                  </a:ext>
                </a:extLst>
              </p:cNvPr>
              <p:cNvCxnSpPr/>
              <p:nvPr/>
            </p:nvCxnSpPr>
            <p:spPr>
              <a:xfrm>
                <a:off x="6144567" y="1848897"/>
                <a:ext cx="0" cy="19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82D881A-22AA-BF1B-822A-D7374809868D}"/>
                  </a:ext>
                </a:extLst>
              </p:cNvPr>
              <p:cNvSpPr/>
              <p:nvPr/>
            </p:nvSpPr>
            <p:spPr>
              <a:xfrm>
                <a:off x="609600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6556F09-E97B-6B06-A93F-54C77747FB9C}"/>
                  </a:ext>
                </a:extLst>
              </p:cNvPr>
              <p:cNvSpPr/>
              <p:nvPr/>
            </p:nvSpPr>
            <p:spPr>
              <a:xfrm>
                <a:off x="627687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6954C86-D030-67E2-3340-477F7119D6DD}"/>
                  </a:ext>
                </a:extLst>
              </p:cNvPr>
              <p:cNvSpPr/>
              <p:nvPr/>
            </p:nvSpPr>
            <p:spPr>
              <a:xfrm>
                <a:off x="6638611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0698D1-F8E5-A609-EF1F-8817BA95BB38}"/>
                  </a:ext>
                </a:extLst>
              </p:cNvPr>
              <p:cNvSpPr/>
              <p:nvPr/>
            </p:nvSpPr>
            <p:spPr>
              <a:xfrm>
                <a:off x="7362092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BB76AF-FE4B-0043-E76C-78A9259DC439}"/>
                  </a:ext>
                </a:extLst>
              </p:cNvPr>
              <p:cNvSpPr/>
              <p:nvPr/>
            </p:nvSpPr>
            <p:spPr>
              <a:xfrm>
                <a:off x="7931500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0F0A75E-8194-162E-9440-D0166C9635D1}"/>
                  </a:ext>
                </a:extLst>
              </p:cNvPr>
              <p:cNvSpPr/>
              <p:nvPr/>
            </p:nvSpPr>
            <p:spPr>
              <a:xfrm>
                <a:off x="6186435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22A0B82-05A7-0A96-B63C-30064AE6DBC9}"/>
                  </a:ext>
                </a:extLst>
              </p:cNvPr>
              <p:cNvSpPr/>
              <p:nvPr/>
            </p:nvSpPr>
            <p:spPr>
              <a:xfrm>
                <a:off x="5992166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08D0A97-4BE5-E6F9-F475-B8F0860504D4}"/>
                  </a:ext>
                </a:extLst>
              </p:cNvPr>
              <p:cNvSpPr/>
              <p:nvPr/>
            </p:nvSpPr>
            <p:spPr>
              <a:xfrm>
                <a:off x="5896711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A60EF3-D4F4-E898-AC4A-CF6206296CD7}"/>
                  </a:ext>
                </a:extLst>
              </p:cNvPr>
              <p:cNvSpPr/>
              <p:nvPr/>
            </p:nvSpPr>
            <p:spPr>
              <a:xfrm>
                <a:off x="5385075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794613B-715B-F0A4-9218-59BCC7FA4B7E}"/>
                  </a:ext>
                </a:extLst>
              </p:cNvPr>
              <p:cNvSpPr/>
              <p:nvPr/>
            </p:nvSpPr>
            <p:spPr>
              <a:xfrm>
                <a:off x="4631459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6D9D7E3-7106-D89B-56D8-A123D3CF8292}"/>
                  </a:ext>
                </a:extLst>
              </p:cNvPr>
              <p:cNvSpPr/>
              <p:nvPr/>
            </p:nvSpPr>
            <p:spPr>
              <a:xfrm>
                <a:off x="3929379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62F44FC-ED82-7F03-E8AF-DB0BB813F0C3}"/>
                  </a:ext>
                </a:extLst>
              </p:cNvPr>
              <p:cNvSpPr/>
              <p:nvPr/>
            </p:nvSpPr>
            <p:spPr>
              <a:xfrm>
                <a:off x="5630425" y="1891658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651968F-A07B-1F7C-FCEC-21143EB33058}"/>
                  </a:ext>
                </a:extLst>
              </p:cNvPr>
              <p:cNvSpPr/>
              <p:nvPr/>
            </p:nvSpPr>
            <p:spPr>
              <a:xfrm>
                <a:off x="6428432" y="1899139"/>
                <a:ext cx="95455" cy="10048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EFE00EF-50EF-DEF6-F0CE-2D98257F6C67}"/>
              </a:ext>
            </a:extLst>
          </p:cNvPr>
          <p:cNvSpPr txBox="1"/>
          <p:nvPr/>
        </p:nvSpPr>
        <p:spPr>
          <a:xfrm>
            <a:off x="297668" y="4399165"/>
            <a:ext cx="6096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Modified bias </a:t>
            </a:r>
          </a:p>
          <a:p>
            <a:r>
              <a:rPr lang="en-US" sz="2400"/>
              <a:t>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69FF16-63F9-B979-3096-B9C1E499FDA7}"/>
                  </a:ext>
                </a:extLst>
              </p:cNvPr>
              <p:cNvSpPr txBox="1"/>
              <p:nvPr/>
            </p:nvSpPr>
            <p:spPr>
              <a:xfrm>
                <a:off x="2269840" y="3418591"/>
                <a:ext cx="64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69FF16-63F9-B979-3096-B9C1E499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40" y="3418591"/>
                <a:ext cx="6462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A7A2BB-1F88-E49A-E536-7BA436D195AC}"/>
                  </a:ext>
                </a:extLst>
              </p:cNvPr>
              <p:cNvSpPr txBox="1"/>
              <p:nvPr/>
            </p:nvSpPr>
            <p:spPr>
              <a:xfrm>
                <a:off x="6436306" y="3418591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A7A2BB-1F88-E49A-E536-7BA436D1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06" y="3418591"/>
                <a:ext cx="4731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5D15D21-B670-0200-3258-BD1D4519E8A3}"/>
                  </a:ext>
                </a:extLst>
              </p:cNvPr>
              <p:cNvSpPr txBox="1"/>
              <p:nvPr/>
            </p:nvSpPr>
            <p:spPr>
              <a:xfrm>
                <a:off x="2278960" y="4801098"/>
                <a:ext cx="64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5D15D21-B670-0200-3258-BD1D4519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60" y="4801098"/>
                <a:ext cx="6462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4C2B1D-792A-4BEC-1A0D-BA1BCF7FC3C3}"/>
                  </a:ext>
                </a:extLst>
              </p:cNvPr>
              <p:cNvSpPr txBox="1"/>
              <p:nvPr/>
            </p:nvSpPr>
            <p:spPr>
              <a:xfrm>
                <a:off x="6446621" y="478697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4C2B1D-792A-4BEC-1A0D-BA1BCF7FC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21" y="4786976"/>
                <a:ext cx="4731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697FBBB-E193-7DDF-0B86-55429CEE5AC6}"/>
              </a:ext>
            </a:extLst>
          </p:cNvPr>
          <p:cNvGrpSpPr/>
          <p:nvPr/>
        </p:nvGrpSpPr>
        <p:grpSpPr>
          <a:xfrm>
            <a:off x="274414" y="1734118"/>
            <a:ext cx="6895275" cy="717006"/>
            <a:chOff x="274414" y="1734118"/>
            <a:chExt cx="6895275" cy="717006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8E1AECE-06AC-CC49-E0EE-212B27C28E25}"/>
                </a:ext>
              </a:extLst>
            </p:cNvPr>
            <p:cNvSpPr/>
            <p:nvPr/>
          </p:nvSpPr>
          <p:spPr>
            <a:xfrm>
              <a:off x="595922" y="1734118"/>
              <a:ext cx="6305211" cy="717006"/>
            </a:xfrm>
            <a:prstGeom prst="roundRect">
              <a:avLst/>
            </a:prstGeom>
            <a:solidFill>
              <a:srgbClr val="FFFFFF"/>
            </a:solidFill>
            <a:ln w="57150">
              <a:solidFill>
                <a:srgbClr val="1BA1E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2CA5F7-BD35-C11E-B956-8F1978F4DDB8}"/>
                    </a:ext>
                  </a:extLst>
                </p:cNvPr>
                <p:cNvSpPr txBox="1"/>
                <p:nvPr/>
              </p:nvSpPr>
              <p:spPr>
                <a:xfrm>
                  <a:off x="274414" y="1832479"/>
                  <a:ext cx="6895275" cy="475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𝑀𝑎𝑛𝑡𝑖𝑠𝑠𝑎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𝐸𝑥𝑝𝑜𝑛𝑒𝑛𝑡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𝒃𝒊𝒂𝒔</m:t>
                            </m:r>
                          </m:sup>
                        </m:sSup>
                      </m:oMath>
                    </m:oMathPara>
                  </a14:m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2CA5F7-BD35-C11E-B956-8F1978F4D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14" y="1832479"/>
                  <a:ext cx="6895275" cy="475579"/>
                </a:xfrm>
                <a:prstGeom prst="rect">
                  <a:avLst/>
                </a:prstGeom>
                <a:blipFill>
                  <a:blip r:embed="rId7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816CD70-E4AA-BEF3-1210-5E2C478979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35" t="930" r="5455"/>
          <a:stretch/>
        </p:blipFill>
        <p:spPr>
          <a:xfrm>
            <a:off x="8000095" y="3604787"/>
            <a:ext cx="3461227" cy="315862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E30A3AC-46D6-5E36-C2D2-E86EDFCC2E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962" r="6996" b="2762"/>
          <a:stretch/>
        </p:blipFill>
        <p:spPr>
          <a:xfrm>
            <a:off x="8000095" y="266700"/>
            <a:ext cx="3408925" cy="3069316"/>
          </a:xfrm>
          <a:prstGeom prst="rect">
            <a:avLst/>
          </a:prstGeom>
        </p:spPr>
      </p:pic>
      <p:sp>
        <p:nvSpPr>
          <p:cNvPr id="84" name="Arrow: Down 83">
            <a:extLst>
              <a:ext uri="{FF2B5EF4-FFF2-40B4-BE49-F238E27FC236}">
                <a16:creationId xmlns:a16="http://schemas.microsoft.com/office/drawing/2014/main" id="{08800127-5030-1EA1-0A77-388CDECA4A25}"/>
              </a:ext>
            </a:extLst>
          </p:cNvPr>
          <p:cNvSpPr/>
          <p:nvPr/>
        </p:nvSpPr>
        <p:spPr>
          <a:xfrm>
            <a:off x="9399388" y="3336016"/>
            <a:ext cx="366223" cy="4392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2DA891-B722-EEF2-6BCB-E3B59EFBC4BD}"/>
                  </a:ext>
                </a:extLst>
              </p:cNvPr>
              <p:cNvSpPr txBox="1"/>
              <p:nvPr/>
            </p:nvSpPr>
            <p:spPr>
              <a:xfrm>
                <a:off x="356450" y="5132525"/>
                <a:ext cx="185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Exponent bias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2DA891-B722-EEF2-6BCB-E3B59EFB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0" y="5132525"/>
                <a:ext cx="1851276" cy="369332"/>
              </a:xfrm>
              <a:prstGeom prst="rect">
                <a:avLst/>
              </a:prstGeom>
              <a:blipFill>
                <a:blip r:embed="rId10"/>
                <a:stretch>
                  <a:fillRect l="-26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670B-20C2-7A71-FE29-9A6738F2B87E}"/>
              </a:ext>
            </a:extLst>
          </p:cNvPr>
          <p:cNvCxnSpPr>
            <a:cxnSpLocks/>
          </p:cNvCxnSpPr>
          <p:nvPr/>
        </p:nvCxnSpPr>
        <p:spPr>
          <a:xfrm>
            <a:off x="21980" y="15697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590B66-6FCB-83E5-7CD9-8D6AED22BD92}"/>
              </a:ext>
            </a:extLst>
          </p:cNvPr>
          <p:cNvCxnSpPr>
            <a:cxnSpLocks/>
          </p:cNvCxnSpPr>
          <p:nvPr/>
        </p:nvCxnSpPr>
        <p:spPr>
          <a:xfrm>
            <a:off x="3758295" y="2667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1334F2-FBD5-E7AC-4B79-3B93BDD97707}"/>
              </a:ext>
            </a:extLst>
          </p:cNvPr>
          <p:cNvCxnSpPr>
            <a:cxnSpLocks/>
          </p:cNvCxnSpPr>
          <p:nvPr/>
        </p:nvCxnSpPr>
        <p:spPr>
          <a:xfrm>
            <a:off x="0" y="6750708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3947C87-1EF3-6584-9CFE-C461857F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/>
      <p:bldP spid="74" grpId="0"/>
      <p:bldP spid="75" grpId="0"/>
      <p:bldP spid="76" grpId="0"/>
      <p:bldP spid="77" grpId="0"/>
      <p:bldP spid="84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6E9-8D2E-E7D2-58DA-AE55A0C4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75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Ideas &amp; Results – Dynamic Bias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E479C-BC73-94C6-2A73-4E63FDB3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191" y="1656088"/>
            <a:ext cx="3410984" cy="2558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5F775-11C2-AF4F-F80C-099AEEBFB943}"/>
              </a:ext>
            </a:extLst>
          </p:cNvPr>
          <p:cNvSpPr txBox="1"/>
          <p:nvPr/>
        </p:nvSpPr>
        <p:spPr>
          <a:xfrm>
            <a:off x="838200" y="1489612"/>
            <a:ext cx="44262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Dynamic bias:</a:t>
            </a:r>
          </a:p>
          <a:p>
            <a:endParaRPr lang="en-US" sz="2400"/>
          </a:p>
          <a:p>
            <a:pPr marL="342900" indent="-342900">
              <a:buAutoNum type="arabicPeriod"/>
            </a:pPr>
            <a:r>
              <a:rPr lang="en-US"/>
              <a:t>Abs on tensor values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Get maximum 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Calculate dynamic bias for representing the maximum</a:t>
            </a:r>
          </a:p>
          <a:p>
            <a:pPr marL="342900" indent="-342900">
              <a:buAutoNum type="arabicPeriod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2A13AA-8DEC-137D-AF28-2A0128AA5253}"/>
                  </a:ext>
                </a:extLst>
              </p:cNvPr>
              <p:cNvSpPr txBox="1"/>
              <p:nvPr/>
            </p:nvSpPr>
            <p:spPr>
              <a:xfrm>
                <a:off x="782934" y="4335863"/>
                <a:ext cx="539177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𝑑𝑦𝑛𝑎𝑚𝑖𝑐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2A13AA-8DEC-137D-AF28-2A0128AA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4" y="4335863"/>
                <a:ext cx="5391778" cy="391261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B03B45-C13E-2B83-FA12-092A5CC1E78C}"/>
              </a:ext>
            </a:extLst>
          </p:cNvPr>
          <p:cNvSpPr txBox="1"/>
          <p:nvPr/>
        </p:nvSpPr>
        <p:spPr>
          <a:xfrm>
            <a:off x="838200" y="5285633"/>
            <a:ext cx="982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Real Dynamic Bias – </a:t>
            </a:r>
            <a:r>
              <a:rPr lang="en-US" sz="2000"/>
              <a:t>Activation &amp; weights with Dynamic Bias, Partial Sums with modified bias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D7107-805A-11A4-F9C9-EA583C21D262}"/>
              </a:ext>
            </a:extLst>
          </p:cNvPr>
          <p:cNvCxnSpPr>
            <a:cxnSpLocks/>
          </p:cNvCxnSpPr>
          <p:nvPr/>
        </p:nvCxnSpPr>
        <p:spPr>
          <a:xfrm>
            <a:off x="0" y="241300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58DE6C-2A66-D40E-2144-60A33B0BA026}"/>
              </a:ext>
            </a:extLst>
          </p:cNvPr>
          <p:cNvCxnSpPr>
            <a:cxnSpLocks/>
          </p:cNvCxnSpPr>
          <p:nvPr/>
        </p:nvCxnSpPr>
        <p:spPr>
          <a:xfrm>
            <a:off x="3708400" y="3937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C6F19E-D2FD-7DD1-63FE-9A9E775864BC}"/>
              </a:ext>
            </a:extLst>
          </p:cNvPr>
          <p:cNvCxnSpPr>
            <a:cxnSpLocks/>
          </p:cNvCxnSpPr>
          <p:nvPr/>
        </p:nvCxnSpPr>
        <p:spPr>
          <a:xfrm>
            <a:off x="0" y="6604000"/>
            <a:ext cx="84836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EFC263A-4E6F-D63F-B7EA-3850E39A0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350" y="1452050"/>
            <a:ext cx="4295716" cy="305254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882A-3717-4C14-6B26-B8C06F7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52E7-3235-44E9-AC83-828F41891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133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Extremely low-bit Representation for DNN Inference</vt:lpstr>
      <vt:lpstr>Will discuss about…</vt:lpstr>
      <vt:lpstr>Goals</vt:lpstr>
      <vt:lpstr>Motivation</vt:lpstr>
      <vt:lpstr>Floating Point Numbers</vt:lpstr>
      <vt:lpstr>Ideas &amp; Results – Standard Floating-Point Quantization</vt:lpstr>
      <vt:lpstr>Ideas &amp; Results – Elements Order Bits &amp;  special representations</vt:lpstr>
      <vt:lpstr>Ideas &amp; Results – Modified Bias</vt:lpstr>
      <vt:lpstr>Ideas &amp; Results – Dynamic Bias</vt:lpstr>
      <vt:lpstr>Physical Analysis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 Khaimov</dc:creator>
  <cp:lastModifiedBy>Boris Bukchin</cp:lastModifiedBy>
  <cp:revision>1</cp:revision>
  <dcterms:created xsi:type="dcterms:W3CDTF">2023-03-25T17:52:00Z</dcterms:created>
  <dcterms:modified xsi:type="dcterms:W3CDTF">2023-05-31T07:39:49Z</dcterms:modified>
</cp:coreProperties>
</file>