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5EE74-7B28-4704-9575-7064C16D495C}" v="17" dt="2019-10-26T21:32:17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Manso" userId="e9cebf732d165538" providerId="LiveId" clId="{C7E5EE74-7B28-4704-9575-7064C16D495C}"/>
    <pc:docChg chg="custSel mod modSld addMainMaster delMainMaster">
      <pc:chgData name="Francisco Manso" userId="e9cebf732d165538" providerId="LiveId" clId="{C7E5EE74-7B28-4704-9575-7064C16D495C}" dt="2019-10-26T21:33:30.951" v="131" actId="1076"/>
      <pc:docMkLst>
        <pc:docMk/>
      </pc:docMkLst>
      <pc:sldChg chg="addSp delSp modSp mod setBg modClrScheme setClrOvrMap chgLayout">
        <pc:chgData name="Francisco Manso" userId="e9cebf732d165538" providerId="LiveId" clId="{C7E5EE74-7B28-4704-9575-7064C16D495C}" dt="2019-10-26T21:33:30.951" v="131" actId="1076"/>
        <pc:sldMkLst>
          <pc:docMk/>
          <pc:sldMk cId="1158795787" sldId="256"/>
        </pc:sldMkLst>
        <pc:spChg chg="mod">
          <ac:chgData name="Francisco Manso" userId="e9cebf732d165538" providerId="LiveId" clId="{C7E5EE74-7B28-4704-9575-7064C16D495C}" dt="2019-10-26T21:33:28.016" v="130" actId="14100"/>
          <ac:spMkLst>
            <pc:docMk/>
            <pc:sldMk cId="1158795787" sldId="256"/>
            <ac:spMk id="2" creationId="{9A46E0A8-72C1-495A-A6BE-2F7FEFE583EC}"/>
          </ac:spMkLst>
        </pc:spChg>
        <pc:spChg chg="mod">
          <ac:chgData name="Francisco Manso" userId="e9cebf732d165538" providerId="LiveId" clId="{C7E5EE74-7B28-4704-9575-7064C16D495C}" dt="2019-10-26T21:33:30.951" v="131" actId="1076"/>
          <ac:spMkLst>
            <pc:docMk/>
            <pc:sldMk cId="1158795787" sldId="256"/>
            <ac:spMk id="3" creationId="{26BBCA47-979D-4F4E-A80C-4F96AF320CFE}"/>
          </ac:spMkLst>
        </pc:spChg>
        <pc:spChg chg="add del">
          <ac:chgData name="Francisco Manso" userId="e9cebf732d165538" providerId="LiveId" clId="{C7E5EE74-7B28-4704-9575-7064C16D495C}" dt="2019-10-26T21:32:24.363" v="123" actId="26606"/>
          <ac:spMkLst>
            <pc:docMk/>
            <pc:sldMk cId="1158795787" sldId="256"/>
            <ac:spMk id="9" creationId="{BD32A07D-C646-4CC0-BA93-76707E707231}"/>
          </ac:spMkLst>
        </pc:spChg>
        <pc:spChg chg="add">
          <ac:chgData name="Francisco Manso" userId="e9cebf732d165538" providerId="LiveId" clId="{C7E5EE74-7B28-4704-9575-7064C16D495C}" dt="2019-10-26T21:32:24.363" v="123" actId="26606"/>
          <ac:spMkLst>
            <pc:docMk/>
            <pc:sldMk cId="1158795787" sldId="256"/>
            <ac:spMk id="75" creationId="{E08D4B6A-8113-4DFB-B82E-B60CAC8E0A50}"/>
          </ac:spMkLst>
        </pc:spChg>
        <pc:spChg chg="add">
          <ac:chgData name="Francisco Manso" userId="e9cebf732d165538" providerId="LiveId" clId="{C7E5EE74-7B28-4704-9575-7064C16D495C}" dt="2019-10-26T21:32:24.363" v="123" actId="26606"/>
          <ac:spMkLst>
            <pc:docMk/>
            <pc:sldMk cId="1158795787" sldId="256"/>
            <ac:spMk id="77" creationId="{9822E561-F97C-4CBB-A9A6-A6BF6317BC84}"/>
          </ac:spMkLst>
        </pc:spChg>
        <pc:spChg chg="add">
          <ac:chgData name="Francisco Manso" userId="e9cebf732d165538" providerId="LiveId" clId="{C7E5EE74-7B28-4704-9575-7064C16D495C}" dt="2019-10-26T21:32:24.363" v="123" actId="26606"/>
          <ac:spMkLst>
            <pc:docMk/>
            <pc:sldMk cId="1158795787" sldId="256"/>
            <ac:spMk id="79" creationId="{B01B0E58-A5C8-4CDA-A2E0-35DF94E59857}"/>
          </ac:spMkLst>
        </pc:spChg>
        <pc:picChg chg="add del mod">
          <ac:chgData name="Francisco Manso" userId="e9cebf732d165538" providerId="LiveId" clId="{C7E5EE74-7B28-4704-9575-7064C16D495C}" dt="2019-10-26T21:31:56.641" v="117" actId="478"/>
          <ac:picMkLst>
            <pc:docMk/>
            <pc:sldMk cId="1158795787" sldId="256"/>
            <ac:picMk id="4" creationId="{9BC655C6-CEAA-4A80-9669-6B23878DC91E}"/>
          </ac:picMkLst>
        </pc:picChg>
        <pc:picChg chg="add del mod">
          <ac:chgData name="Francisco Manso" userId="e9cebf732d165538" providerId="LiveId" clId="{C7E5EE74-7B28-4704-9575-7064C16D495C}" dt="2019-10-26T21:31:51.913" v="114"/>
          <ac:picMkLst>
            <pc:docMk/>
            <pc:sldMk cId="1158795787" sldId="256"/>
            <ac:picMk id="1026" creationId="{CDF91E96-B983-4034-A927-A6EE00C90945}"/>
          </ac:picMkLst>
        </pc:picChg>
        <pc:picChg chg="add del">
          <ac:chgData name="Francisco Manso" userId="e9cebf732d165538" providerId="LiveId" clId="{C7E5EE74-7B28-4704-9575-7064C16D495C}" dt="2019-10-26T21:31:55.490" v="116"/>
          <ac:picMkLst>
            <pc:docMk/>
            <pc:sldMk cId="1158795787" sldId="256"/>
            <ac:picMk id="1028" creationId="{68456A41-6F9C-4C4C-A40A-048109F130D7}"/>
          </ac:picMkLst>
        </pc:picChg>
        <pc:picChg chg="add mod">
          <ac:chgData name="Francisco Manso" userId="e9cebf732d165538" providerId="LiveId" clId="{C7E5EE74-7B28-4704-9575-7064C16D495C}" dt="2019-10-26T21:32:24.363" v="123" actId="26606"/>
          <ac:picMkLst>
            <pc:docMk/>
            <pc:sldMk cId="1158795787" sldId="256"/>
            <ac:picMk id="1030" creationId="{7D51E941-6446-4A12-8A82-A42B50E3184B}"/>
          </ac:picMkLst>
        </pc:picChg>
      </pc:sldChg>
      <pc:sldMasterChg chg="del delSldLayout">
        <pc:chgData name="Francisco Manso" userId="e9cebf732d165538" providerId="LiveId" clId="{C7E5EE74-7B28-4704-9575-7064C16D495C}" dt="2019-10-26T20:44:10.041" v="69" actId="26606"/>
        <pc:sldMasterMkLst>
          <pc:docMk/>
          <pc:sldMasterMk cId="2089948594" sldId="2147483648"/>
        </pc:sldMasterMkLst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2907582156" sldId="2147483649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3072875072" sldId="2147483650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3205177216" sldId="2147483651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4116752160" sldId="2147483652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3804018840" sldId="2147483653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942796952" sldId="2147483654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263515803" sldId="2147483655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1122582509" sldId="2147483656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2382244087" sldId="2147483657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1373871504" sldId="2147483658"/>
          </pc:sldLayoutMkLst>
        </pc:sldLayoutChg>
        <pc:sldLayoutChg chg="del">
          <pc:chgData name="Francisco Manso" userId="e9cebf732d165538" providerId="LiveId" clId="{C7E5EE74-7B28-4704-9575-7064C16D495C}" dt="2019-10-26T20:44:10.041" v="69" actId="26606"/>
          <pc:sldLayoutMkLst>
            <pc:docMk/>
            <pc:sldMasterMk cId="2089948594" sldId="2147483648"/>
            <pc:sldLayoutMk cId="4038547006" sldId="2147483659"/>
          </pc:sldLayoutMkLst>
        </pc:sldLayoutChg>
      </pc:sldMasterChg>
      <pc:sldMasterChg chg="add del addSldLayout delSldLayout">
        <pc:chgData name="Francisco Manso" userId="e9cebf732d165538" providerId="LiveId" clId="{C7E5EE74-7B28-4704-9575-7064C16D495C}" dt="2019-10-26T21:32:24.363" v="123" actId="26606"/>
        <pc:sldMasterMkLst>
          <pc:docMk/>
          <pc:sldMasterMk cId="975839676" sldId="2147483705"/>
        </pc:sldMasterMkLst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4254475918" sldId="2147483688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1172477917" sldId="2147483689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3483331888" sldId="2147483690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653680085" sldId="2147483691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452158161" sldId="2147483692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1284979216" sldId="2147483693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809295002" sldId="2147483694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3887691582" sldId="2147483695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4264917523" sldId="2147483696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828108864" sldId="2147483697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3811472998" sldId="2147483698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780912194" sldId="2147483699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1920467283" sldId="2147483700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1011442546" sldId="2147483701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369064585" sldId="2147483702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4032727708" sldId="2147483703"/>
          </pc:sldLayoutMkLst>
        </pc:sldLayoutChg>
        <pc:sldLayoutChg chg="add del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975839676" sldId="2147483705"/>
            <pc:sldLayoutMk cId="947749374" sldId="2147483704"/>
          </pc:sldLayoutMkLst>
        </pc:sldLayoutChg>
      </pc:sldMasterChg>
      <pc:sldMasterChg chg="add addSldLayout">
        <pc:chgData name="Francisco Manso" userId="e9cebf732d165538" providerId="LiveId" clId="{C7E5EE74-7B28-4704-9575-7064C16D495C}" dt="2019-10-26T21:32:24.363" v="123" actId="26606"/>
        <pc:sldMasterMkLst>
          <pc:docMk/>
          <pc:sldMasterMk cId="3332890011" sldId="2147483742"/>
        </pc:sldMasterMkLst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47125602" sldId="2147483731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3318745988" sldId="2147483732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3573157791" sldId="2147483733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46054670" sldId="2147483734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1026549957" sldId="2147483735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3251902318" sldId="2147483736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2705671905" sldId="2147483737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1078480447" sldId="2147483738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2485962707" sldId="2147483739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1612396696" sldId="2147483740"/>
          </pc:sldLayoutMkLst>
        </pc:sldLayoutChg>
        <pc:sldLayoutChg chg="add">
          <pc:chgData name="Francisco Manso" userId="e9cebf732d165538" providerId="LiveId" clId="{C7E5EE74-7B28-4704-9575-7064C16D495C}" dt="2019-10-26T21:32:24.363" v="123" actId="26606"/>
          <pc:sldLayoutMkLst>
            <pc:docMk/>
            <pc:sldMasterMk cId="3332890011" sldId="2147483742"/>
            <pc:sldLayoutMk cId="1046040761" sldId="214748374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6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4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4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89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41" r:id="rId6"/>
    <p:sldLayoutId id="2147483736" r:id="rId7"/>
    <p:sldLayoutId id="2147483737" r:id="rId8"/>
    <p:sldLayoutId id="2147483738" r:id="rId9"/>
    <p:sldLayoutId id="2147483740" r:id="rId10"/>
    <p:sldLayoutId id="214748373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D51E941-6446-4A12-8A82-A42B50E31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r="10372" b="-1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6E0A8-72C1-495A-A6BE-2F7FEFE58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2565305"/>
          </a:xfrm>
        </p:spPr>
        <p:txBody>
          <a:bodyPr anchor="ctr">
            <a:normAutofit/>
          </a:bodyPr>
          <a:lstStyle/>
          <a:p>
            <a:r>
              <a:rPr lang="pt-BR" sz="2600" dirty="0">
                <a:solidFill>
                  <a:schemeClr val="tx1"/>
                </a:solidFill>
              </a:rPr>
              <a:t>Desenvolvimento de um módulo remoto para ensaios de vibração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BCA47-979D-4F4E-A80C-4F96AF320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4" y="3744056"/>
            <a:ext cx="3511233" cy="1147054"/>
          </a:xfrm>
        </p:spPr>
        <p:txBody>
          <a:bodyPr anchor="t">
            <a:normAutofit/>
          </a:bodyPr>
          <a:lstStyle/>
          <a:p>
            <a:r>
              <a:rPr lang="pt-BR" sz="2000" dirty="0"/>
              <a:t>Francisco Gomes S. S. Manso</a:t>
            </a:r>
          </a:p>
        </p:txBody>
      </p:sp>
    </p:spTree>
    <p:extLst>
      <p:ext uri="{BB962C8B-B14F-4D97-AF65-F5344CB8AC3E}">
        <p14:creationId xmlns:p14="http://schemas.microsoft.com/office/powerpoint/2010/main" val="1158795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Avenir Next LT Pro</vt:lpstr>
      <vt:lpstr>Gill Sans MT</vt:lpstr>
      <vt:lpstr>Wingdings 2</vt:lpstr>
      <vt:lpstr>DividendVTI</vt:lpstr>
      <vt:lpstr>Desenvolvimento de um módulo remoto para ensaios de vibração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módulo remoto para ensaios de vibração</dc:title>
  <dc:creator>Francisco Manso</dc:creator>
  <cp:lastModifiedBy>Francisco Manso</cp:lastModifiedBy>
  <cp:revision>1</cp:revision>
  <dcterms:created xsi:type="dcterms:W3CDTF">2019-10-26T21:32:24Z</dcterms:created>
  <dcterms:modified xsi:type="dcterms:W3CDTF">2019-10-26T21:33:37Z</dcterms:modified>
</cp:coreProperties>
</file>