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D7A43-4E5B-4E5A-B889-1604730C4E4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79526-A915-4D7B-9DCD-A899517C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95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EF24-30BD-42A4-BDB3-62576470D47C}" type="datetime1">
              <a:rPr lang="en-US" smtClean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D232-9CB2-4A97-B811-2752B5DA0D4A}" type="datetime1">
              <a:rPr lang="en-US" smtClean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7973-8179-483D-BD06-4993AFB359E5}" type="datetime1">
              <a:rPr lang="en-US" smtClean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1BA4-4E70-4F11-A2C1-7DD9418A1F57}" type="datetime1">
              <a:rPr lang="en-US" smtClean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0BBF-D357-4BA1-A3F5-889FF6345223}" type="datetime1">
              <a:rPr lang="en-US" smtClean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E453-CE24-4F08-92B8-5EFB7B33DDF9}" type="datetime1">
              <a:rPr lang="en-US" smtClean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2707-01A5-4BD3-9CE4-CF7A153FF5F6}" type="datetime1">
              <a:rPr lang="en-US" smtClean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0D21-1153-493B-BEBE-AB890AC13EE7}" type="datetime1">
              <a:rPr lang="en-US" smtClean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FB5A-C8F4-4897-81DF-85F80366462D}" type="datetime1">
              <a:rPr lang="en-US" smtClean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7558-393E-42F2-9A0E-73750A99B165}" type="datetime1">
              <a:rPr lang="en-US" smtClean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D186-0834-4A05-968C-D78F64A47106}" type="datetime1">
              <a:rPr lang="en-US" smtClean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33D-29CB-4857-BD73-DBF59FCF1BD9}" type="datetime1">
              <a:rPr lang="en-US" smtClean="0"/>
              <a:t>11/16/2017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5364-37A3-44CB-A852-CF9D7C403FDC}" type="datetime1">
              <a:rPr lang="en-US" smtClean="0"/>
              <a:t>11/16/2017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4C24-98D1-42FE-ABF2-9A6D2914AB1C}" type="datetime1">
              <a:rPr lang="en-US" smtClean="0"/>
              <a:t>11/16/2017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26FA-D933-4A79-92A9-09699371A74D}" type="datetime1">
              <a:rPr lang="en-US" smtClean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7EAA-41B5-4E2E-97AB-FB0A79959813}" type="datetime1">
              <a:rPr lang="en-US" smtClean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9312-C5F5-4DAD-93F2-CA73ADFCD5AC}" type="datetime1">
              <a:rPr lang="en-US" smtClean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A27E-8945-4537-88D2-1656A6C8C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6692" y="672548"/>
            <a:ext cx="8915399" cy="2262781"/>
          </a:xfrm>
        </p:spPr>
        <p:txBody>
          <a:bodyPr/>
          <a:lstStyle/>
          <a:p>
            <a:r>
              <a:rPr lang="en-US" dirty="0"/>
              <a:t>Group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B622C-4F70-4476-B4CF-9F063E65B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640881"/>
            <a:ext cx="8915399" cy="2262781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 err="1"/>
              <a:t>Amod</a:t>
            </a:r>
            <a:r>
              <a:rPr lang="en-US" dirty="0"/>
              <a:t> </a:t>
            </a:r>
            <a:r>
              <a:rPr lang="en-US" dirty="0" err="1"/>
              <a:t>Upadhye</a:t>
            </a:r>
            <a:endParaRPr lang="en-US" dirty="0"/>
          </a:p>
          <a:p>
            <a:pPr algn="r"/>
            <a:r>
              <a:rPr lang="en-US" dirty="0"/>
              <a:t>Hitesh </a:t>
            </a:r>
            <a:r>
              <a:rPr lang="en-US" dirty="0" err="1"/>
              <a:t>Somani</a:t>
            </a:r>
            <a:endParaRPr lang="en-US" dirty="0"/>
          </a:p>
          <a:p>
            <a:pPr algn="r"/>
            <a:r>
              <a:rPr lang="en-US" dirty="0"/>
              <a:t>Nidhi Kohli</a:t>
            </a:r>
          </a:p>
          <a:p>
            <a:pPr algn="r"/>
            <a:r>
              <a:rPr lang="en-US" dirty="0"/>
              <a:t>Palash </a:t>
            </a:r>
            <a:r>
              <a:rPr lang="en-US" dirty="0" err="1"/>
              <a:t>jain</a:t>
            </a:r>
            <a:endParaRPr lang="en-US" dirty="0"/>
          </a:p>
          <a:p>
            <a:pPr algn="r"/>
            <a:r>
              <a:rPr lang="en-US" dirty="0"/>
              <a:t>Priyanka </a:t>
            </a:r>
            <a:r>
              <a:rPr lang="en-US" dirty="0" err="1"/>
              <a:t>Langade</a:t>
            </a:r>
            <a:endParaRPr lang="en-US" dirty="0"/>
          </a:p>
          <a:p>
            <a:pPr algn="r"/>
            <a:r>
              <a:rPr lang="pt-BR" dirty="0"/>
              <a:t>Shivam Alias Rhitvij Manish Parashar</a:t>
            </a:r>
            <a:r>
              <a:rPr lang="en-US" dirty="0"/>
              <a:t> 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6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5F5B6-8AC3-4D18-9B05-836AE7EA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 Graph</a:t>
            </a:r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22DA400-7F45-4545-8501-7E2BF5BDBC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86596" y="1350498"/>
            <a:ext cx="5992837" cy="4553346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F2BDDF-857C-40BD-816E-71BA68307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91975" y="1350498"/>
            <a:ext cx="3612636" cy="4553346"/>
          </a:xfrm>
        </p:spPr>
        <p:txBody>
          <a:bodyPr/>
          <a:lstStyle/>
          <a:p>
            <a:r>
              <a:rPr lang="en-US" dirty="0"/>
              <a:t>The graph gives the yield distribution for different varieties of barley for the year 1931 and 1932</a:t>
            </a:r>
          </a:p>
          <a:p>
            <a:r>
              <a:rPr lang="en-US" dirty="0"/>
              <a:t>The yield for all varieties was less in 1932 as compared to the yield in 1931</a:t>
            </a:r>
          </a:p>
          <a:p>
            <a:r>
              <a:rPr lang="en-US" dirty="0"/>
              <a:t>In 1932, Manchuria has the least yield whereas Wisconsin No. 38 has the highest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8FAE7B-6F4E-4AAF-B46C-A7F99F77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4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2AC4-E501-42AB-ABCF-D2FBFEC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528797"/>
          </a:xfrm>
        </p:spPr>
        <p:txBody>
          <a:bodyPr>
            <a:normAutofit fontScale="90000"/>
          </a:bodyPr>
          <a:lstStyle/>
          <a:p>
            <a:r>
              <a:rPr lang="en-US" dirty="0"/>
              <a:t>USA Choropleth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192EC-2B9A-49FA-9848-6A539B703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35617" y="1311965"/>
            <a:ext cx="3168994" cy="4591879"/>
          </a:xfrm>
        </p:spPr>
        <p:txBody>
          <a:bodyPr/>
          <a:lstStyle/>
          <a:p>
            <a:r>
              <a:rPr lang="en-US" dirty="0"/>
              <a:t>This graph represents the percent of Urban Population in states.</a:t>
            </a:r>
          </a:p>
          <a:p>
            <a:r>
              <a:rPr lang="en-US" dirty="0"/>
              <a:t>It shows that more Urban Population lives on the south and south-west of USA.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1D90C-7B46-4AB3-8814-765B0F1B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Content Placeholder 8" descr="A close up of a map&#10;&#10;Description generated with high confidence">
            <a:extLst>
              <a:ext uri="{FF2B5EF4-FFF2-40B4-BE49-F238E27FC236}">
                <a16:creationId xmlns:a16="http://schemas.microsoft.com/office/drawing/2014/main" id="{156CD566-1BC5-4D79-B082-8D9BC3EBB4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69477" y="1181804"/>
            <a:ext cx="6217920" cy="4923574"/>
          </a:xfrm>
        </p:spPr>
      </p:pic>
    </p:spTree>
    <p:extLst>
      <p:ext uri="{BB962C8B-B14F-4D97-AF65-F5344CB8AC3E}">
        <p14:creationId xmlns:p14="http://schemas.microsoft.com/office/powerpoint/2010/main" val="253579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8D10F-BE9C-447D-AF12-F7596205E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Swarmplot</a:t>
            </a:r>
            <a:endParaRPr lang="en-US" dirty="0"/>
          </a:p>
        </p:txBody>
      </p:sp>
      <p:pic>
        <p:nvPicPr>
          <p:cNvPr id="8" name="Content Placeholder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A95B6B8-050D-4D8C-8D4C-CB51D666B9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31851" y="1308295"/>
            <a:ext cx="6091311" cy="4595549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AFB69-75A8-4AF3-BCA7-D0E886DDC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63839" y="1308295"/>
            <a:ext cx="3640771" cy="4595549"/>
          </a:xfrm>
        </p:spPr>
        <p:txBody>
          <a:bodyPr/>
          <a:lstStyle/>
          <a:p>
            <a:r>
              <a:rPr lang="en-US" dirty="0"/>
              <a:t>The country in Asia with marginal high gross national income is Qatar. </a:t>
            </a:r>
          </a:p>
          <a:p>
            <a:r>
              <a:rPr lang="en-US" dirty="0"/>
              <a:t>Few countries in Europe even being highly educated have lower Gross National Income.</a:t>
            </a:r>
          </a:p>
          <a:p>
            <a:r>
              <a:rPr lang="en-US" dirty="0"/>
              <a:t>This may suggest that Education might not be the only or major factor to increase Gross National Income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302FB-BC4E-4E32-AB9E-56C5A9F2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09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6A4AC-7F1F-401B-84F0-B668A2C7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Rug Plot</a:t>
            </a:r>
          </a:p>
        </p:txBody>
      </p:sp>
      <p:pic>
        <p:nvPicPr>
          <p:cNvPr id="6" name="Content Placeholder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9F92817-C90A-443D-9D73-5237B06865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56935" y="1324188"/>
            <a:ext cx="6014856" cy="4579656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91B467-EFA3-4A49-BEF6-B4FF5BE0F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4313" y="1324188"/>
            <a:ext cx="3500298" cy="45796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graph shows a rug graph created with </a:t>
            </a:r>
            <a:r>
              <a:rPr lang="en-US" dirty="0" err="1"/>
              <a:t>geom_rug</a:t>
            </a:r>
            <a:r>
              <a:rPr lang="en-US" dirty="0"/>
              <a:t>, which shows the positions of the data points along x and y are denoted by tick marks, reminiscent of the tassels on a rug. </a:t>
            </a:r>
          </a:p>
          <a:p>
            <a:r>
              <a:rPr lang="en-US" dirty="0"/>
              <a:t>This graph compares the distributions of Human Development Index and Life Expectancy of an individual for a country. Additionally, we have also compared the Education Levels for those countries using the color property.</a:t>
            </a:r>
          </a:p>
          <a:p>
            <a:r>
              <a:rPr lang="en-US" dirty="0"/>
              <a:t>Interactive plot is available here: https://amod-upadhye.github.io/hw4/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1E3A7-73AB-447D-8754-92D14B07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9361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192</TotalTime>
  <Words>238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Wisp</vt:lpstr>
      <vt:lpstr>Group 9</vt:lpstr>
      <vt:lpstr>Lattice Graph</vt:lpstr>
      <vt:lpstr>USA Choropleth</vt:lpstr>
      <vt:lpstr>Swarmplot</vt:lpstr>
      <vt:lpstr>Rug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9</dc:title>
  <dc:creator>Langade, Priyanka Dhananjay</dc:creator>
  <cp:lastModifiedBy>Langade, Priyanka Dhananjay</cp:lastModifiedBy>
  <cp:revision>13</cp:revision>
  <dcterms:created xsi:type="dcterms:W3CDTF">2017-11-16T01:11:51Z</dcterms:created>
  <dcterms:modified xsi:type="dcterms:W3CDTF">2017-11-17T03:51:12Z</dcterms:modified>
</cp:coreProperties>
</file>