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58" r:id="rId10"/>
    <p:sldId id="266" r:id="rId11"/>
    <p:sldId id="267" r:id="rId12"/>
    <p:sldId id="268" r:id="rId13"/>
    <p:sldId id="259" r:id="rId14"/>
    <p:sldId id="269" r:id="rId15"/>
    <p:sldId id="270" r:id="rId16"/>
    <p:sldId id="271" r:id="rId17"/>
  </p:sldIdLst>
  <p:sldSz cx="85915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366" y="1122363"/>
            <a:ext cx="7302818" cy="2387600"/>
          </a:xfrm>
        </p:spPr>
        <p:txBody>
          <a:bodyPr anchor="b"/>
          <a:lstStyle>
            <a:lvl1pPr algn="ctr">
              <a:defRPr sz="5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944" y="3602038"/>
            <a:ext cx="6443663" cy="1655762"/>
          </a:xfrm>
        </p:spPr>
        <p:txBody>
          <a:bodyPr/>
          <a:lstStyle>
            <a:lvl1pPr marL="0" indent="0" algn="ctr">
              <a:buNone/>
              <a:defRPr sz="2255"/>
            </a:lvl1pPr>
            <a:lvl2pPr marL="429585" indent="0" algn="ctr">
              <a:buNone/>
              <a:defRPr sz="1879"/>
            </a:lvl2pPr>
            <a:lvl3pPr marL="859170" indent="0" algn="ctr">
              <a:buNone/>
              <a:defRPr sz="1691"/>
            </a:lvl3pPr>
            <a:lvl4pPr marL="1288755" indent="0" algn="ctr">
              <a:buNone/>
              <a:defRPr sz="1503"/>
            </a:lvl4pPr>
            <a:lvl5pPr marL="1718340" indent="0" algn="ctr">
              <a:buNone/>
              <a:defRPr sz="1503"/>
            </a:lvl5pPr>
            <a:lvl6pPr marL="2147926" indent="0" algn="ctr">
              <a:buNone/>
              <a:defRPr sz="1503"/>
            </a:lvl6pPr>
            <a:lvl7pPr marL="2577511" indent="0" algn="ctr">
              <a:buNone/>
              <a:defRPr sz="1503"/>
            </a:lvl7pPr>
            <a:lvl8pPr marL="3007096" indent="0" algn="ctr">
              <a:buNone/>
              <a:defRPr sz="1503"/>
            </a:lvl8pPr>
            <a:lvl9pPr marL="3436681" indent="0" algn="ctr">
              <a:buNone/>
              <a:defRPr sz="15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8328" y="365125"/>
            <a:ext cx="185255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669" y="365125"/>
            <a:ext cx="545026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95" y="1709740"/>
            <a:ext cx="7410212" cy="2852737"/>
          </a:xfrm>
        </p:spPr>
        <p:txBody>
          <a:bodyPr anchor="b"/>
          <a:lstStyle>
            <a:lvl1pPr>
              <a:defRPr sz="5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195" y="4589465"/>
            <a:ext cx="7410212" cy="1500187"/>
          </a:xfrm>
        </p:spPr>
        <p:txBody>
          <a:bodyPr/>
          <a:lstStyle>
            <a:lvl1pPr marL="0" indent="0">
              <a:buNone/>
              <a:defRPr sz="2255">
                <a:solidFill>
                  <a:schemeClr val="tx1"/>
                </a:solidFill>
              </a:defRPr>
            </a:lvl1pPr>
            <a:lvl2pPr marL="429585" indent="0">
              <a:buNone/>
              <a:defRPr sz="1879">
                <a:solidFill>
                  <a:schemeClr val="tx1">
                    <a:tint val="75000"/>
                  </a:schemeClr>
                </a:solidFill>
              </a:defRPr>
            </a:lvl2pPr>
            <a:lvl3pPr marL="859170" indent="0">
              <a:buNone/>
              <a:defRPr sz="1691">
                <a:solidFill>
                  <a:schemeClr val="tx1">
                    <a:tint val="75000"/>
                  </a:schemeClr>
                </a:solidFill>
              </a:defRPr>
            </a:lvl3pPr>
            <a:lvl4pPr marL="1288755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4pPr>
            <a:lvl5pPr marL="1718340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5pPr>
            <a:lvl6pPr marL="2147926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6pPr>
            <a:lvl7pPr marL="2577511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7pPr>
            <a:lvl8pPr marL="3007096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8pPr>
            <a:lvl9pPr marL="3436681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669" y="1825625"/>
            <a:ext cx="36514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9472" y="1825625"/>
            <a:ext cx="36514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365127"/>
            <a:ext cx="74102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789" y="1681163"/>
            <a:ext cx="3634628" cy="823912"/>
          </a:xfrm>
        </p:spPr>
        <p:txBody>
          <a:bodyPr anchor="b"/>
          <a:lstStyle>
            <a:lvl1pPr marL="0" indent="0">
              <a:buNone/>
              <a:defRPr sz="2255" b="1"/>
            </a:lvl1pPr>
            <a:lvl2pPr marL="429585" indent="0">
              <a:buNone/>
              <a:defRPr sz="1879" b="1"/>
            </a:lvl2pPr>
            <a:lvl3pPr marL="859170" indent="0">
              <a:buNone/>
              <a:defRPr sz="1691" b="1"/>
            </a:lvl3pPr>
            <a:lvl4pPr marL="1288755" indent="0">
              <a:buNone/>
              <a:defRPr sz="1503" b="1"/>
            </a:lvl4pPr>
            <a:lvl5pPr marL="1718340" indent="0">
              <a:buNone/>
              <a:defRPr sz="1503" b="1"/>
            </a:lvl5pPr>
            <a:lvl6pPr marL="2147926" indent="0">
              <a:buNone/>
              <a:defRPr sz="1503" b="1"/>
            </a:lvl6pPr>
            <a:lvl7pPr marL="2577511" indent="0">
              <a:buNone/>
              <a:defRPr sz="1503" b="1"/>
            </a:lvl7pPr>
            <a:lvl8pPr marL="3007096" indent="0">
              <a:buNone/>
              <a:defRPr sz="1503" b="1"/>
            </a:lvl8pPr>
            <a:lvl9pPr marL="3436681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89" y="2505075"/>
            <a:ext cx="36346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9473" y="1681163"/>
            <a:ext cx="3652528" cy="823912"/>
          </a:xfrm>
        </p:spPr>
        <p:txBody>
          <a:bodyPr anchor="b"/>
          <a:lstStyle>
            <a:lvl1pPr marL="0" indent="0">
              <a:buNone/>
              <a:defRPr sz="2255" b="1"/>
            </a:lvl1pPr>
            <a:lvl2pPr marL="429585" indent="0">
              <a:buNone/>
              <a:defRPr sz="1879" b="1"/>
            </a:lvl2pPr>
            <a:lvl3pPr marL="859170" indent="0">
              <a:buNone/>
              <a:defRPr sz="1691" b="1"/>
            </a:lvl3pPr>
            <a:lvl4pPr marL="1288755" indent="0">
              <a:buNone/>
              <a:defRPr sz="1503" b="1"/>
            </a:lvl4pPr>
            <a:lvl5pPr marL="1718340" indent="0">
              <a:buNone/>
              <a:defRPr sz="1503" b="1"/>
            </a:lvl5pPr>
            <a:lvl6pPr marL="2147926" indent="0">
              <a:buNone/>
              <a:defRPr sz="1503" b="1"/>
            </a:lvl6pPr>
            <a:lvl7pPr marL="2577511" indent="0">
              <a:buNone/>
              <a:defRPr sz="1503" b="1"/>
            </a:lvl7pPr>
            <a:lvl8pPr marL="3007096" indent="0">
              <a:buNone/>
              <a:defRPr sz="1503" b="1"/>
            </a:lvl8pPr>
            <a:lvl9pPr marL="3436681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9473" y="2505075"/>
            <a:ext cx="36525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9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457200"/>
            <a:ext cx="2770998" cy="1600200"/>
          </a:xfrm>
        </p:spPr>
        <p:txBody>
          <a:bodyPr anchor="b"/>
          <a:lstStyle>
            <a:lvl1pPr>
              <a:defRPr sz="30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528" y="987427"/>
            <a:ext cx="4349472" cy="4873625"/>
          </a:xfrm>
        </p:spPr>
        <p:txBody>
          <a:bodyPr/>
          <a:lstStyle>
            <a:lvl1pPr>
              <a:defRPr sz="3007"/>
            </a:lvl1pPr>
            <a:lvl2pPr>
              <a:defRPr sz="2631"/>
            </a:lvl2pPr>
            <a:lvl3pPr>
              <a:defRPr sz="2255"/>
            </a:lvl3pPr>
            <a:lvl4pPr>
              <a:defRPr sz="1879"/>
            </a:lvl4pPr>
            <a:lvl5pPr>
              <a:defRPr sz="1879"/>
            </a:lvl5pPr>
            <a:lvl6pPr>
              <a:defRPr sz="1879"/>
            </a:lvl6pPr>
            <a:lvl7pPr>
              <a:defRPr sz="1879"/>
            </a:lvl7pPr>
            <a:lvl8pPr>
              <a:defRPr sz="1879"/>
            </a:lvl8pPr>
            <a:lvl9pPr>
              <a:defRPr sz="18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8" y="2057400"/>
            <a:ext cx="2770998" cy="3811588"/>
          </a:xfrm>
        </p:spPr>
        <p:txBody>
          <a:bodyPr/>
          <a:lstStyle>
            <a:lvl1pPr marL="0" indent="0">
              <a:buNone/>
              <a:defRPr sz="1503"/>
            </a:lvl1pPr>
            <a:lvl2pPr marL="429585" indent="0">
              <a:buNone/>
              <a:defRPr sz="1315"/>
            </a:lvl2pPr>
            <a:lvl3pPr marL="859170" indent="0">
              <a:buNone/>
              <a:defRPr sz="1128"/>
            </a:lvl3pPr>
            <a:lvl4pPr marL="1288755" indent="0">
              <a:buNone/>
              <a:defRPr sz="940"/>
            </a:lvl4pPr>
            <a:lvl5pPr marL="1718340" indent="0">
              <a:buNone/>
              <a:defRPr sz="940"/>
            </a:lvl5pPr>
            <a:lvl6pPr marL="2147926" indent="0">
              <a:buNone/>
              <a:defRPr sz="940"/>
            </a:lvl6pPr>
            <a:lvl7pPr marL="2577511" indent="0">
              <a:buNone/>
              <a:defRPr sz="940"/>
            </a:lvl7pPr>
            <a:lvl8pPr marL="3007096" indent="0">
              <a:buNone/>
              <a:defRPr sz="940"/>
            </a:lvl8pPr>
            <a:lvl9pPr marL="3436681" indent="0">
              <a:buNone/>
              <a:defRPr sz="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457200"/>
            <a:ext cx="2770998" cy="1600200"/>
          </a:xfrm>
        </p:spPr>
        <p:txBody>
          <a:bodyPr anchor="b"/>
          <a:lstStyle>
            <a:lvl1pPr>
              <a:defRPr sz="30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528" y="987427"/>
            <a:ext cx="4349472" cy="4873625"/>
          </a:xfrm>
        </p:spPr>
        <p:txBody>
          <a:bodyPr anchor="t"/>
          <a:lstStyle>
            <a:lvl1pPr marL="0" indent="0">
              <a:buNone/>
              <a:defRPr sz="3007"/>
            </a:lvl1pPr>
            <a:lvl2pPr marL="429585" indent="0">
              <a:buNone/>
              <a:defRPr sz="2631"/>
            </a:lvl2pPr>
            <a:lvl3pPr marL="859170" indent="0">
              <a:buNone/>
              <a:defRPr sz="2255"/>
            </a:lvl3pPr>
            <a:lvl4pPr marL="1288755" indent="0">
              <a:buNone/>
              <a:defRPr sz="1879"/>
            </a:lvl4pPr>
            <a:lvl5pPr marL="1718340" indent="0">
              <a:buNone/>
              <a:defRPr sz="1879"/>
            </a:lvl5pPr>
            <a:lvl6pPr marL="2147926" indent="0">
              <a:buNone/>
              <a:defRPr sz="1879"/>
            </a:lvl6pPr>
            <a:lvl7pPr marL="2577511" indent="0">
              <a:buNone/>
              <a:defRPr sz="1879"/>
            </a:lvl7pPr>
            <a:lvl8pPr marL="3007096" indent="0">
              <a:buNone/>
              <a:defRPr sz="1879"/>
            </a:lvl8pPr>
            <a:lvl9pPr marL="3436681" indent="0">
              <a:buNone/>
              <a:defRPr sz="18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8" y="2057400"/>
            <a:ext cx="2770998" cy="3811588"/>
          </a:xfrm>
        </p:spPr>
        <p:txBody>
          <a:bodyPr/>
          <a:lstStyle>
            <a:lvl1pPr marL="0" indent="0">
              <a:buNone/>
              <a:defRPr sz="1503"/>
            </a:lvl1pPr>
            <a:lvl2pPr marL="429585" indent="0">
              <a:buNone/>
              <a:defRPr sz="1315"/>
            </a:lvl2pPr>
            <a:lvl3pPr marL="859170" indent="0">
              <a:buNone/>
              <a:defRPr sz="1128"/>
            </a:lvl3pPr>
            <a:lvl4pPr marL="1288755" indent="0">
              <a:buNone/>
              <a:defRPr sz="940"/>
            </a:lvl4pPr>
            <a:lvl5pPr marL="1718340" indent="0">
              <a:buNone/>
              <a:defRPr sz="940"/>
            </a:lvl5pPr>
            <a:lvl6pPr marL="2147926" indent="0">
              <a:buNone/>
              <a:defRPr sz="940"/>
            </a:lvl6pPr>
            <a:lvl7pPr marL="2577511" indent="0">
              <a:buNone/>
              <a:defRPr sz="940"/>
            </a:lvl7pPr>
            <a:lvl8pPr marL="3007096" indent="0">
              <a:buNone/>
              <a:defRPr sz="940"/>
            </a:lvl8pPr>
            <a:lvl9pPr marL="3436681" indent="0">
              <a:buNone/>
              <a:defRPr sz="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669" y="365127"/>
            <a:ext cx="7410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669" y="1825625"/>
            <a:ext cx="74102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669" y="6356352"/>
            <a:ext cx="1933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3742-13D9-46D5-9CED-A91B3B3A27B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951" y="6356352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7782" y="6356352"/>
            <a:ext cx="1933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5B2A-F267-45A7-99F3-B45D2D0F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9170" rtl="0" eaLnBrk="1" latinLnBrk="0" hangingPunct="1">
        <a:lnSpc>
          <a:spcPct val="90000"/>
        </a:lnSpc>
        <a:spcBef>
          <a:spcPct val="0"/>
        </a:spcBef>
        <a:buNone/>
        <a:defRPr sz="4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793" indent="-214793" algn="l" defTabSz="859170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1pPr>
      <a:lvl2pPr marL="64437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2pPr>
      <a:lvl3pPr marL="1073963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9" kern="1200">
          <a:solidFill>
            <a:schemeClr val="tx1"/>
          </a:solidFill>
          <a:latin typeface="+mn-lt"/>
          <a:ea typeface="+mn-ea"/>
          <a:cs typeface="+mn-cs"/>
        </a:defRPr>
      </a:lvl3pPr>
      <a:lvl4pPr marL="150354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933133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36271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792303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22188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651474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585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9170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755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8340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926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7511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7096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6681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186A4-BBBA-40D2-9387-6C8ADFEC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9155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907F0-BD40-49CB-AAC3-ABFA4A6F401C}"/>
              </a:ext>
            </a:extLst>
          </p:cNvPr>
          <p:cNvSpPr txBox="1"/>
          <p:nvPr/>
        </p:nvSpPr>
        <p:spPr>
          <a:xfrm>
            <a:off x="3080552" y="2743200"/>
            <a:ext cx="5228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May this new year brings </a:t>
            </a:r>
          </a:p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new hope, new opportunities, </a:t>
            </a:r>
          </a:p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and success for you. </a:t>
            </a:r>
          </a:p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Happy new year!</a:t>
            </a:r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81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0668B-E6F9-4CD0-AC2E-6771F6CEB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915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7F01A-4898-419E-A9C5-4B47FC1AB490}"/>
              </a:ext>
            </a:extLst>
          </p:cNvPr>
          <p:cNvSpPr txBox="1"/>
          <p:nvPr/>
        </p:nvSpPr>
        <p:spPr>
          <a:xfrm>
            <a:off x="1464816" y="2494622"/>
            <a:ext cx="5211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Wishing you a prosperous</a:t>
            </a:r>
          </a:p>
          <a:p>
            <a:pPr algn="ctr"/>
            <a:r>
              <a:rPr lang="en-US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 New Year!</a:t>
            </a:r>
          </a:p>
        </p:txBody>
      </p:sp>
    </p:spTree>
    <p:extLst>
      <p:ext uri="{BB962C8B-B14F-4D97-AF65-F5344CB8AC3E}">
        <p14:creationId xmlns:p14="http://schemas.microsoft.com/office/powerpoint/2010/main" val="68340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0668B-E6F9-4CD0-AC2E-6771F6CEB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915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5666F-331C-4A88-B3C4-7C51656803B4}"/>
              </a:ext>
            </a:extLst>
          </p:cNvPr>
          <p:cNvSpPr txBox="1"/>
          <p:nvPr/>
        </p:nvSpPr>
        <p:spPr>
          <a:xfrm>
            <a:off x="1526960" y="2463085"/>
            <a:ext cx="504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สวัสดีปีใหม่ ขออวยพรให้ท่าน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ประสบความสำเร็จในทุกๆ สิ่ง 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ประสบพรที่ปรารถนาทุกประการ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792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0668B-E6F9-4CD0-AC2E-6771F6CEB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915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EED6C4-449F-42C0-87AE-A16DB5C226E0}"/>
              </a:ext>
            </a:extLst>
          </p:cNvPr>
          <p:cNvSpPr txBox="1"/>
          <p:nvPr/>
        </p:nvSpPr>
        <p:spPr>
          <a:xfrm>
            <a:off x="1468238" y="2521257"/>
            <a:ext cx="5211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สวัสดีปีใหม่ สุขสันต์ สดใส สมหวัง 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เปี่ยมพลังแห่งความสำเร็จในปีใหม่ 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2565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503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A4D81-8B9B-4081-9775-6ADD2283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59155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2DC5C-80DC-42CF-9BEF-02C3063993DC}"/>
              </a:ext>
            </a:extLst>
          </p:cNvPr>
          <p:cNvSpPr txBox="1"/>
          <p:nvPr/>
        </p:nvSpPr>
        <p:spPr>
          <a:xfrm>
            <a:off x="426128" y="2412149"/>
            <a:ext cx="4882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May this new year brings </a:t>
            </a:r>
          </a:p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new hope, new opportunities, </a:t>
            </a:r>
          </a:p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and success for you. </a:t>
            </a:r>
          </a:p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Happy new year!</a:t>
            </a:r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302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A4D81-8B9B-4081-9775-6ADD2283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59155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D9E52-BAAE-44EE-AD05-0D2A99A6F768}"/>
              </a:ext>
            </a:extLst>
          </p:cNvPr>
          <p:cNvSpPr txBox="1"/>
          <p:nvPr/>
        </p:nvSpPr>
        <p:spPr>
          <a:xfrm>
            <a:off x="257452" y="2905779"/>
            <a:ext cx="5211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Wishing you a prosperous New Year!</a:t>
            </a:r>
          </a:p>
        </p:txBody>
      </p:sp>
    </p:spTree>
    <p:extLst>
      <p:ext uri="{BB962C8B-B14F-4D97-AF65-F5344CB8AC3E}">
        <p14:creationId xmlns:p14="http://schemas.microsoft.com/office/powerpoint/2010/main" val="359830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A4D81-8B9B-4081-9775-6ADD2283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59155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3422D0-0D4F-48FC-BF19-F7ECF9595B95}"/>
              </a:ext>
            </a:extLst>
          </p:cNvPr>
          <p:cNvSpPr txBox="1"/>
          <p:nvPr/>
        </p:nvSpPr>
        <p:spPr>
          <a:xfrm>
            <a:off x="301841" y="2736501"/>
            <a:ext cx="50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สวัสดีปีใหม่ ขออวยพรให้ท่าน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ประสบความสำเร็จในทุกๆ สิ่ง 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ประสบพรที่ปรารถนาทุกประการ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651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A4D81-8B9B-4081-9775-6ADD2283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59155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653B1-0030-4770-A5FE-0A53BDAF530B}"/>
              </a:ext>
            </a:extLst>
          </p:cNvPr>
          <p:cNvSpPr txBox="1"/>
          <p:nvPr/>
        </p:nvSpPr>
        <p:spPr>
          <a:xfrm>
            <a:off x="260875" y="2814220"/>
            <a:ext cx="5211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สวัสดีปีใหม่ สุขสันต์ สดใส สมหวัง 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เปี่ยมพลังแห่งความสำเร็จในปีใหม่ 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2565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983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186A4-BBBA-40D2-9387-6C8ADFEC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9155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2C19D7-BE9A-45BC-BA07-3B1AFF6B081E}"/>
              </a:ext>
            </a:extLst>
          </p:cNvPr>
          <p:cNvSpPr txBox="1"/>
          <p:nvPr/>
        </p:nvSpPr>
        <p:spPr>
          <a:xfrm>
            <a:off x="3053918" y="3338004"/>
            <a:ext cx="5211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Wishing you a prosperous New Year!</a:t>
            </a:r>
          </a:p>
        </p:txBody>
      </p:sp>
    </p:spTree>
    <p:extLst>
      <p:ext uri="{BB962C8B-B14F-4D97-AF65-F5344CB8AC3E}">
        <p14:creationId xmlns:p14="http://schemas.microsoft.com/office/powerpoint/2010/main" val="278150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186A4-BBBA-40D2-9387-6C8ADFEC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9155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92B65-3B86-4E14-AF78-3FAF593C1BD1}"/>
              </a:ext>
            </a:extLst>
          </p:cNvPr>
          <p:cNvSpPr txBox="1"/>
          <p:nvPr/>
        </p:nvSpPr>
        <p:spPr>
          <a:xfrm>
            <a:off x="3400149" y="3013499"/>
            <a:ext cx="4474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สวัสดีปีใหม่ ขออวยพรให้ท่าน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ประสบความสำเร็จในทุกๆ สิ่ง 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ประสบพรที่ปรารถนาทุกประการ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49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186A4-BBBA-40D2-9387-6C8ADFEC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9155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5998B-834A-4E58-832E-A9E036E26FAB}"/>
              </a:ext>
            </a:extLst>
          </p:cNvPr>
          <p:cNvSpPr txBox="1"/>
          <p:nvPr/>
        </p:nvSpPr>
        <p:spPr>
          <a:xfrm>
            <a:off x="3071673" y="3098306"/>
            <a:ext cx="521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สวัสดีปีใหม่ สุขสันต์ สดใส สมหวัง 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เปี่ยมพลังแห่งความสำเร็จในปีใหม่ 2565</a:t>
            </a:r>
            <a:endParaRPr lang="en-US" sz="24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281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C8C5F-AC7C-44F0-9B53-06F2F0AE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9155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240D5-1023-42A6-A302-4DB676258362}"/>
              </a:ext>
            </a:extLst>
          </p:cNvPr>
          <p:cNvSpPr txBox="1"/>
          <p:nvPr/>
        </p:nvSpPr>
        <p:spPr>
          <a:xfrm>
            <a:off x="1740023" y="3429000"/>
            <a:ext cx="4918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May this new year brings new hope, new opportunities, and success for you. </a:t>
            </a:r>
          </a:p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Happy new year!</a:t>
            </a:r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421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C8C5F-AC7C-44F0-9B53-06F2F0AE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915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FF23AB-2A16-496C-8E18-1CA1B63AFF27}"/>
              </a:ext>
            </a:extLst>
          </p:cNvPr>
          <p:cNvSpPr txBox="1"/>
          <p:nvPr/>
        </p:nvSpPr>
        <p:spPr>
          <a:xfrm>
            <a:off x="1615736" y="3870660"/>
            <a:ext cx="52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Wishing you a prosperous New Year!</a:t>
            </a:r>
          </a:p>
        </p:txBody>
      </p:sp>
    </p:spTree>
    <p:extLst>
      <p:ext uri="{BB962C8B-B14F-4D97-AF65-F5344CB8AC3E}">
        <p14:creationId xmlns:p14="http://schemas.microsoft.com/office/powerpoint/2010/main" val="281530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C8C5F-AC7C-44F0-9B53-06F2F0AE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915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C4C74-11FE-4AC7-8FF0-7C0F977712F1}"/>
              </a:ext>
            </a:extLst>
          </p:cNvPr>
          <p:cNvSpPr txBox="1"/>
          <p:nvPr/>
        </p:nvSpPr>
        <p:spPr>
          <a:xfrm>
            <a:off x="1571348" y="3555038"/>
            <a:ext cx="50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สวัสดีปีใหม่ ขออวยพรให้ท่าน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ประสบความสำเร็จในทุกๆ สิ่ง 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ประสบพรที่ปรารถนาทุกประการ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525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C8C5F-AC7C-44F0-9B53-06F2F0AE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915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F663-67C2-4087-ACFB-31F9AFF7A47C}"/>
              </a:ext>
            </a:extLst>
          </p:cNvPr>
          <p:cNvSpPr txBox="1"/>
          <p:nvPr/>
        </p:nvSpPr>
        <p:spPr>
          <a:xfrm>
            <a:off x="1690179" y="3693110"/>
            <a:ext cx="5211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สวัสดีปีใหม่ สุขสันต์ สดใส สมหวัง 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  <a:p>
            <a:pPr algn="ctr"/>
            <a:r>
              <a:rPr lang="th-TH" sz="28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เปี่ยมพลังแห่งความสำเร็จในปีใหม่ 2565</a:t>
            </a:r>
            <a:endParaRPr lang="en-US" sz="2800" b="1" dirty="0">
              <a:effectLst/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899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0668B-E6F9-4CD0-AC2E-6771F6CEB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9155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7B58DD-AA5F-4BDE-9DDC-DC64966F1DB2}"/>
              </a:ext>
            </a:extLst>
          </p:cNvPr>
          <p:cNvSpPr txBox="1"/>
          <p:nvPr/>
        </p:nvSpPr>
        <p:spPr>
          <a:xfrm>
            <a:off x="2290439" y="2341125"/>
            <a:ext cx="3586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May this new year brings </a:t>
            </a:r>
          </a:p>
          <a:p>
            <a:pPr algn="ctr"/>
            <a:r>
              <a:rPr lang="en-US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new hope, new opportunities, </a:t>
            </a:r>
          </a:p>
          <a:p>
            <a:pPr algn="ctr"/>
            <a:r>
              <a:rPr lang="en-US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and success for you. </a:t>
            </a:r>
          </a:p>
          <a:p>
            <a:pPr algn="ctr"/>
            <a:r>
              <a:rPr lang="en-US" sz="2400" b="1" dirty="0">
                <a:effectLst/>
                <a:latin typeface="TH K2D July8" panose="02000506000000020004" pitchFamily="2" charset="-34"/>
                <a:cs typeface="TH K2D July8" panose="02000506000000020004" pitchFamily="2" charset="-34"/>
              </a:rPr>
              <a:t>Happy new year!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84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245</Words>
  <Application>Microsoft Office PowerPoint</Application>
  <PresentationFormat>Custom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TH K2D July8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Atapol Jitrukmun</dc:creator>
  <cp:lastModifiedBy>Atapol Jitrukmun</cp:lastModifiedBy>
  <cp:revision>6</cp:revision>
  <dcterms:created xsi:type="dcterms:W3CDTF">2021-12-28T03:54:59Z</dcterms:created>
  <dcterms:modified xsi:type="dcterms:W3CDTF">2021-12-28T04:25:35Z</dcterms:modified>
</cp:coreProperties>
</file>