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3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91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16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73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31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0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16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0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9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90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7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</a:t>
            </a:r>
            <a:br>
              <a:rPr lang="ru-RU" dirty="0" smtClean="0"/>
            </a:br>
            <a:r>
              <a:rPr lang="ru-RU" dirty="0" smtClean="0"/>
              <a:t>Управление Данными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0378" y="4200554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Подготовил:</a:t>
            </a:r>
          </a:p>
          <a:p>
            <a:pPr algn="r"/>
            <a:r>
              <a:rPr lang="ru-RU" dirty="0" smtClean="0"/>
              <a:t>Романенко Платон </a:t>
            </a:r>
            <a:r>
              <a:rPr lang="ru-RU" dirty="0" smtClean="0"/>
              <a:t>23кнт-7</a:t>
            </a:r>
          </a:p>
          <a:p>
            <a:pPr algn="r"/>
            <a:r>
              <a:rPr lang="ru-RU" smtClean="0"/>
              <a:t>Маркисова Кристина 23кнт-6</a:t>
            </a:r>
            <a:endParaRPr lang="ru-RU" dirty="0" smtClean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3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Предметная область – бронирование номеров в гостиницах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1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Создание и удаление базы данных.</a:t>
            </a:r>
          </a:p>
          <a:p>
            <a:pPr lvl="0"/>
            <a:r>
              <a:rPr lang="ru-RU" dirty="0"/>
              <a:t>Вывод всех данных из таблиц.</a:t>
            </a:r>
          </a:p>
          <a:p>
            <a:pPr lvl="0"/>
            <a:r>
              <a:rPr lang="ru-RU" dirty="0"/>
              <a:t>Частичная и полная очистка таблиц.</a:t>
            </a:r>
          </a:p>
          <a:p>
            <a:pPr lvl="0"/>
            <a:r>
              <a:rPr lang="ru-RU" dirty="0"/>
              <a:t>Добавление новых записей в таблицы.</a:t>
            </a:r>
          </a:p>
          <a:p>
            <a:pPr lvl="0"/>
            <a:r>
              <a:rPr lang="ru-RU" dirty="0"/>
              <a:t>Поиск по выбранному полю.</a:t>
            </a:r>
          </a:p>
          <a:p>
            <a:pPr lvl="0"/>
            <a:r>
              <a:rPr lang="ru-RU" dirty="0"/>
              <a:t>Обновление записей.</a:t>
            </a:r>
          </a:p>
          <a:p>
            <a:pPr lvl="0"/>
            <a:r>
              <a:rPr lang="ru-RU" dirty="0"/>
              <a:t>Удаление записей по выбранному полю.</a:t>
            </a:r>
          </a:p>
          <a:p>
            <a:pPr lvl="0"/>
            <a:r>
              <a:rPr lang="ru-RU" dirty="0"/>
              <a:t>Удаление конкретной записи, выбранной пользователем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Хранение информации о гостиницах, номерах, бронированиях и связанных с ними данных.</a:t>
            </a:r>
          </a:p>
          <a:p>
            <a:pPr lvl="0"/>
            <a:r>
              <a:rPr lang="ru-RU" dirty="0"/>
              <a:t>Возможность автоматического вычисления общей стоимости бронирования через триггер.</a:t>
            </a:r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0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 r="43194" b="6518"/>
          <a:stretch/>
        </p:blipFill>
        <p:spPr>
          <a:xfrm>
            <a:off x="572193" y="1333062"/>
            <a:ext cx="7268903" cy="5336464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589518" y="1507630"/>
            <a:ext cx="41480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Находится в третьей нормальной форме:</a:t>
            </a:r>
          </a:p>
          <a:p>
            <a:r>
              <a:rPr lang="ru-RU" dirty="0"/>
              <a:t>все атрибуты имеют атомарные значения и каждая запись </a:t>
            </a:r>
            <a:r>
              <a:rPr lang="ru-RU" dirty="0" smtClean="0"/>
              <a:t>уникальна</a:t>
            </a:r>
          </a:p>
          <a:p>
            <a:r>
              <a:rPr lang="ru-RU" dirty="0"/>
              <a:t>все </a:t>
            </a:r>
            <a:r>
              <a:rPr lang="ru-RU" dirty="0" err="1"/>
              <a:t>неключевые</a:t>
            </a:r>
            <a:r>
              <a:rPr lang="ru-RU" dirty="0"/>
              <a:t> атрибуты полностью функционально зависят от первичного </a:t>
            </a:r>
            <a:r>
              <a:rPr lang="ru-RU" dirty="0" smtClean="0"/>
              <a:t>ключа</a:t>
            </a:r>
          </a:p>
          <a:p>
            <a:r>
              <a:rPr lang="ru-RU" dirty="0"/>
              <a:t>нет транзитивной зависимости (никакой </a:t>
            </a:r>
            <a:r>
              <a:rPr lang="ru-RU" dirty="0" err="1"/>
              <a:t>неключевой</a:t>
            </a:r>
            <a:r>
              <a:rPr lang="ru-RU" dirty="0"/>
              <a:t> атрибут не зависит от другого </a:t>
            </a:r>
            <a:r>
              <a:rPr lang="ru-RU" dirty="0" err="1"/>
              <a:t>неключевого</a:t>
            </a:r>
            <a:r>
              <a:rPr lang="ru-RU" dirty="0"/>
              <a:t> атрибута)</a:t>
            </a:r>
          </a:p>
        </p:txBody>
      </p:sp>
    </p:spTree>
    <p:extLst>
      <p:ext uri="{BB962C8B-B14F-4D97-AF65-F5344CB8AC3E}">
        <p14:creationId xmlns:p14="http://schemas.microsoft.com/office/powerpoint/2010/main" val="41227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GUI: </a:t>
            </a:r>
            <a:r>
              <a:rPr lang="ru-RU" dirty="0" smtClean="0"/>
              <a:t>создание/открытие БД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814" y="2480940"/>
            <a:ext cx="2467319" cy="10955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14" y="4511835"/>
            <a:ext cx="8583223" cy="100979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24138" y="2243658"/>
            <a:ext cx="63623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Во вкладке база данных – создать/открыть/удалить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25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GUI: </a:t>
            </a:r>
            <a:r>
              <a:rPr lang="ru-RU" dirty="0" smtClean="0"/>
              <a:t>переключение между таблицами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966941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 вкладке таблицы – переключение между отели/номера/бронирования/забронированные номера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1099"/>
            <a:ext cx="9190056" cy="14078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86393"/>
            <a:ext cx="9190057" cy="21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GUI: </a:t>
            </a:r>
            <a:r>
              <a:rPr lang="ru-RU" dirty="0" smtClean="0"/>
              <a:t>переключение между таблицами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5358533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Поля «общая стоимость» и «кол-во ночей» автоматически считаются триггером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55988"/>
            <a:ext cx="8131233" cy="13794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00750"/>
            <a:ext cx="8131233" cy="13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GUI: </a:t>
            </a:r>
            <a:r>
              <a:rPr lang="ru-RU" dirty="0" smtClean="0"/>
              <a:t>операции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7"/>
          <a:stretch/>
        </p:blipFill>
        <p:spPr>
          <a:xfrm>
            <a:off x="964276" y="1690688"/>
            <a:ext cx="10456026" cy="24125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89" y="4219622"/>
            <a:ext cx="2610214" cy="13241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710" y="4493989"/>
            <a:ext cx="6916090" cy="8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GUI: </a:t>
            </a:r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8265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Все </a:t>
            </a:r>
            <a:r>
              <a:rPr lang="en-US" dirty="0" smtClean="0"/>
              <a:t>ID </a:t>
            </a:r>
            <a:r>
              <a:rPr lang="ru-RU" dirty="0" smtClean="0"/>
              <a:t>отелей, номеров и бронирований так же проставляются автоматически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9291"/>
            <a:ext cx="2124371" cy="217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824" y="2105554"/>
            <a:ext cx="2324424" cy="16194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501" y="2267501"/>
            <a:ext cx="249589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192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Лабораторная работа  Управление Данными</vt:lpstr>
      <vt:lpstr>Предметная область</vt:lpstr>
      <vt:lpstr>Функциональные требования</vt:lpstr>
      <vt:lpstr>ER-диаграмма</vt:lpstr>
      <vt:lpstr>Программа GUI: создание/открытие БД</vt:lpstr>
      <vt:lpstr>Программа GUI: переключение между таблицами</vt:lpstr>
      <vt:lpstr>Программа GUI: переключение между таблицами</vt:lpstr>
      <vt:lpstr>Программа GUI: операции</vt:lpstr>
      <vt:lpstr>Программа GUI: операции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 Управление Данными</dc:title>
  <dc:creator>platonromanenko@gmail.com</dc:creator>
  <cp:lastModifiedBy>platonromanenko@gmail.com</cp:lastModifiedBy>
  <cp:revision>6</cp:revision>
  <dcterms:created xsi:type="dcterms:W3CDTF">2024-12-24T00:44:55Z</dcterms:created>
  <dcterms:modified xsi:type="dcterms:W3CDTF">2024-12-24T11:00:04Z</dcterms:modified>
</cp:coreProperties>
</file>