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Quicksand Bold" charset="1" panose="00000000000000000000"/>
      <p:regular r:id="rId17"/>
    </p:embeddedFont>
    <p:embeddedFont>
      <p:font typeface="Quicksan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3764" y="9037492"/>
            <a:ext cx="11543796" cy="441617"/>
            <a:chOff x="0" y="0"/>
            <a:chExt cx="15391728" cy="588823"/>
          </a:xfrm>
        </p:grpSpPr>
        <p:sp>
          <p:nvSpPr>
            <p:cNvPr name="AutoShape 3" id="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433257" y="0"/>
              <a:ext cx="3958471" cy="588823"/>
            </a:xfrm>
            <a:custGeom>
              <a:avLst/>
              <a:gdLst/>
              <a:ahLst/>
              <a:cxnLst/>
              <a:rect r="r" b="b" t="t" l="l"/>
              <a:pathLst>
                <a:path h="588823" w="3958471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46742" y="807892"/>
            <a:ext cx="11626964" cy="441617"/>
            <a:chOff x="0" y="0"/>
            <a:chExt cx="15502619" cy="588823"/>
          </a:xfrm>
        </p:grpSpPr>
        <p:sp>
          <p:nvSpPr>
            <p:cNvPr name="AutoShape 6" id="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58471" cy="588823"/>
            </a:xfrm>
            <a:custGeom>
              <a:avLst/>
              <a:gdLst/>
              <a:ahLst/>
              <a:cxnLst/>
              <a:rect r="r" b="b" t="t" l="l"/>
              <a:pathLst>
                <a:path h="588823" w="3958471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1016" y="2331429"/>
            <a:ext cx="15525968" cy="5588743"/>
            <a:chOff x="0" y="0"/>
            <a:chExt cx="20701291" cy="7451657"/>
          </a:xfrm>
        </p:grpSpPr>
        <p:sp>
          <p:nvSpPr>
            <p:cNvPr name="Freeform 9" id="9"/>
            <p:cNvSpPr/>
            <p:nvPr/>
          </p:nvSpPr>
          <p:spPr>
            <a:xfrm flipH="false" flipV="false"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r="r" b="b" t="t" l="l"/>
              <a:pathLst>
                <a:path h="1644395" w="272365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57200"/>
              <a:ext cx="20701291" cy="357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509"/>
                </a:lnSpc>
                <a:spcBef>
                  <a:spcPct val="0"/>
                </a:spcBef>
              </a:pPr>
              <a:r>
                <a:rPr lang="en-US" sz="16078">
                  <a:solidFill>
                    <a:srgbClr val="0A2803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MAIN TITLE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829704" y="5410507"/>
              <a:ext cx="16296070" cy="1106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18"/>
                </a:lnSpc>
                <a:spcBef>
                  <a:spcPct val="0"/>
                </a:spcBef>
              </a:pPr>
              <a:r>
                <a:rPr lang="en-US" b="true" sz="5013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545510" y="426069"/>
              <a:ext cx="15524857" cy="1291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77"/>
                </a:lnSpc>
                <a:spcBef>
                  <a:spcPct val="0"/>
                </a:spcBef>
              </a:pPr>
              <a:r>
                <a:rPr lang="en-US" b="true" sz="584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Plant2Go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true" flipV="true" rot="2025095">
              <a:off x="378976" y="5189218"/>
              <a:ext cx="2723655" cy="1644395"/>
            </a:xfrm>
            <a:custGeom>
              <a:avLst/>
              <a:gdLst/>
              <a:ahLst/>
              <a:cxnLst/>
              <a:rect r="r" b="b" t="t" l="l"/>
              <a:pathLst>
                <a:path h="1644395" w="272365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95378"/>
            <a:ext cx="2973791" cy="2811585"/>
          </a:xfrm>
          <a:custGeom>
            <a:avLst/>
            <a:gdLst/>
            <a:ahLst/>
            <a:cxnLst/>
            <a:rect r="r" b="b" t="t" l="l"/>
            <a:pathLst>
              <a:path h="2811585" w="2973791">
                <a:moveTo>
                  <a:pt x="0" y="0"/>
                </a:moveTo>
                <a:lnTo>
                  <a:pt x="2973791" y="0"/>
                </a:lnTo>
                <a:lnTo>
                  <a:pt x="2973791" y="2811585"/>
                </a:lnTo>
                <a:lnTo>
                  <a:pt x="0" y="2811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182851"/>
            <a:ext cx="2195118" cy="2321495"/>
          </a:xfrm>
          <a:custGeom>
            <a:avLst/>
            <a:gdLst/>
            <a:ahLst/>
            <a:cxnLst/>
            <a:rect r="r" b="b" t="t" l="l"/>
            <a:pathLst>
              <a:path h="2321495" w="2195118">
                <a:moveTo>
                  <a:pt x="0" y="0"/>
                </a:moveTo>
                <a:lnTo>
                  <a:pt x="2195118" y="0"/>
                </a:lnTo>
                <a:lnTo>
                  <a:pt x="2195118" y="2321496"/>
                </a:lnTo>
                <a:lnTo>
                  <a:pt x="0" y="232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86350" y="2895378"/>
            <a:ext cx="2226170" cy="2301492"/>
          </a:xfrm>
          <a:custGeom>
            <a:avLst/>
            <a:gdLst/>
            <a:ahLst/>
            <a:cxnLst/>
            <a:rect r="r" b="b" t="t" l="l"/>
            <a:pathLst>
              <a:path h="2301492" w="2226170">
                <a:moveTo>
                  <a:pt x="0" y="0"/>
                </a:moveTo>
                <a:lnTo>
                  <a:pt x="2226170" y="0"/>
                </a:lnTo>
                <a:lnTo>
                  <a:pt x="2226170" y="2301492"/>
                </a:lnTo>
                <a:lnTo>
                  <a:pt x="0" y="2301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54320" y="7026531"/>
            <a:ext cx="3553493" cy="1722267"/>
          </a:xfrm>
          <a:custGeom>
            <a:avLst/>
            <a:gdLst/>
            <a:ahLst/>
            <a:cxnLst/>
            <a:rect r="r" b="b" t="t" l="l"/>
            <a:pathLst>
              <a:path h="1722267" w="3553493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82889" y="3158245"/>
            <a:ext cx="2206370" cy="2206370"/>
          </a:xfrm>
          <a:custGeom>
            <a:avLst/>
            <a:gdLst/>
            <a:ahLst/>
            <a:cxnLst/>
            <a:rect r="r" b="b" t="t" l="l"/>
            <a:pathLst>
              <a:path h="2206370" w="2206370">
                <a:moveTo>
                  <a:pt x="0" y="0"/>
                </a:moveTo>
                <a:lnTo>
                  <a:pt x="2206371" y="0"/>
                </a:lnTo>
                <a:lnTo>
                  <a:pt x="2206371" y="2206370"/>
                </a:lnTo>
                <a:lnTo>
                  <a:pt x="0" y="22063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45870" y="6754727"/>
            <a:ext cx="2138320" cy="2094425"/>
          </a:xfrm>
          <a:custGeom>
            <a:avLst/>
            <a:gdLst/>
            <a:ahLst/>
            <a:cxnLst/>
            <a:rect r="r" b="b" t="t" l="l"/>
            <a:pathLst>
              <a:path h="2094425" w="2138320">
                <a:moveTo>
                  <a:pt x="0" y="0"/>
                </a:moveTo>
                <a:lnTo>
                  <a:pt x="2138320" y="0"/>
                </a:lnTo>
                <a:lnTo>
                  <a:pt x="2138320" y="2094425"/>
                </a:lnTo>
                <a:lnTo>
                  <a:pt x="0" y="20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29618" y="6356748"/>
            <a:ext cx="2043771" cy="2492404"/>
          </a:xfrm>
          <a:custGeom>
            <a:avLst/>
            <a:gdLst/>
            <a:ahLst/>
            <a:cxnLst/>
            <a:rect r="r" b="b" t="t" l="l"/>
            <a:pathLst>
              <a:path h="2492404" w="2043771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90184"/>
            <a:ext cx="8115300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Deco-Possibilities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3754" y="2353965"/>
            <a:ext cx="9960491" cy="6117076"/>
            <a:chOff x="0" y="0"/>
            <a:chExt cx="13280655" cy="815610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80531"/>
              <a:ext cx="13280655" cy="3468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 marL="0" indent="0" lvl="0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2312167" y="1464556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520329" y="0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2312167" y="6691545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520329" y="7822902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590184"/>
            <a:ext cx="804816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7924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2DE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149" r="0" b="10149"/>
            <a:stretch>
              <a:fillRect/>
            </a:stretch>
          </p:blipFill>
          <p:spPr>
            <a:xfrm flipH="false" flipV="false"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0184"/>
            <a:ext cx="939024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Smth about the product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444585"/>
            <a:ext cx="6938067" cy="4589252"/>
            <a:chOff x="0" y="0"/>
            <a:chExt cx="9250756" cy="61190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11977"/>
              <a:ext cx="9250756" cy="540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0" indent="0" lvl="0">
                <a:lnSpc>
                  <a:spcPts val="407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925075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4384" y="590184"/>
            <a:ext cx="1407206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Components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4384" y="3218969"/>
            <a:ext cx="5348229" cy="1924531"/>
            <a:chOff x="0" y="0"/>
            <a:chExt cx="7130973" cy="2566041"/>
          </a:xfrm>
        </p:grpSpPr>
        <p:sp>
          <p:nvSpPr>
            <p:cNvPr name="AutoShape 5" id="5"/>
            <p:cNvSpPr/>
            <p:nvPr/>
          </p:nvSpPr>
          <p:spPr>
            <a:xfrm>
              <a:off x="1337753" y="2527941"/>
              <a:ext cx="579322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21123"/>
              <a:ext cx="7130973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7130973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11071" y="4507803"/>
            <a:ext cx="5348229" cy="2865333"/>
            <a:chOff x="0" y="0"/>
            <a:chExt cx="7130973" cy="3820444"/>
          </a:xfrm>
        </p:grpSpPr>
        <p:sp>
          <p:nvSpPr>
            <p:cNvPr name="AutoShape 9" id="9"/>
            <p:cNvSpPr/>
            <p:nvPr/>
          </p:nvSpPr>
          <p:spPr>
            <a:xfrm>
              <a:off x="0" y="3782344"/>
              <a:ext cx="579567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559223"/>
              <a:ext cx="7130973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130973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4384" y="6613869"/>
            <a:ext cx="5356862" cy="1898502"/>
            <a:chOff x="0" y="0"/>
            <a:chExt cx="7142482" cy="2531336"/>
          </a:xfrm>
        </p:grpSpPr>
        <p:sp>
          <p:nvSpPr>
            <p:cNvPr name="AutoShape 13" id="13"/>
            <p:cNvSpPr/>
            <p:nvPr/>
          </p:nvSpPr>
          <p:spPr>
            <a:xfrm flipV="true">
              <a:off x="848208" y="2493236"/>
              <a:ext cx="628852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521123"/>
              <a:ext cx="7136727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755" y="-66675"/>
              <a:ext cx="713672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2F0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5199" y="2877488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89D99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503" y="2877488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BBDEC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95029" y="3088463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0184"/>
            <a:ext cx="8115300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5619037"/>
            <a:ext cx="5101887" cy="2490663"/>
            <a:chOff x="0" y="0"/>
            <a:chExt cx="6802515" cy="33208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57059"/>
              <a:ext cx="6802515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93057" y="5637644"/>
            <a:ext cx="5101887" cy="2980688"/>
            <a:chOff x="0" y="0"/>
            <a:chExt cx="6802515" cy="397425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24626"/>
              <a:ext cx="6802515" cy="334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157413" y="5670027"/>
            <a:ext cx="5101887" cy="2954022"/>
            <a:chOff x="0" y="0"/>
            <a:chExt cx="6802515" cy="393869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94925" y="589071"/>
              <a:ext cx="5995130" cy="334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771" y="1809453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10" r="0" b="-57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DEE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90184"/>
            <a:ext cx="94807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652617" y="1684924"/>
            <a:ext cx="8606683" cy="1857032"/>
            <a:chOff x="0" y="0"/>
            <a:chExt cx="11475578" cy="24760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98018"/>
              <a:ext cx="11475578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Target a 25% increase in sales over the next years.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Measure success by tracking sales metrics and revenue growth.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23825"/>
              <a:ext cx="11475578" cy="649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5"/>
                </a:lnSpc>
              </a:pPr>
              <a:r>
                <a:rPr lang="en-US" b="true" sz="2638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52617" y="6857266"/>
            <a:ext cx="8606683" cy="2395823"/>
            <a:chOff x="0" y="0"/>
            <a:chExt cx="11475578" cy="319443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30606"/>
              <a:ext cx="11475578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Expand market reach by tapping into new demographics or geographical regions.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Strengthen brand presence through effective marketing campaigns.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42875"/>
              <a:ext cx="11475578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52617" y="4271095"/>
            <a:ext cx="8606683" cy="1857032"/>
            <a:chOff x="0" y="0"/>
            <a:chExt cx="11475578" cy="247604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498018"/>
              <a:ext cx="11475578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Foster stronger relationships with customers through personalized engagement strategies.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Increase customer retention rates and loyalty.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11475578" cy="649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5"/>
                </a:lnSpc>
              </a:pPr>
              <a:r>
                <a:rPr lang="en-US" b="true" sz="2638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F5F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81075" y="590184"/>
            <a:ext cx="570284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981493"/>
            <a:ext cx="10527757" cy="2481580"/>
            <a:chOff x="0" y="0"/>
            <a:chExt cx="14037009" cy="330877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4494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4037009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615473"/>
            <a:ext cx="10527757" cy="2477643"/>
            <a:chOff x="0" y="0"/>
            <a:chExt cx="14037009" cy="330352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3969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42875"/>
              <a:ext cx="14037009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7245515"/>
            <a:ext cx="10527757" cy="2477643"/>
            <a:chOff x="0" y="0"/>
            <a:chExt cx="14037009" cy="330352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3969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42875"/>
              <a:ext cx="14037009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0798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Pictures, other extern things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7457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044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97880" y="1116666"/>
            <a:ext cx="6492240" cy="1136517"/>
            <a:chOff x="0" y="0"/>
            <a:chExt cx="8656320" cy="1515356"/>
          </a:xfrm>
        </p:grpSpPr>
        <p:sp>
          <p:nvSpPr>
            <p:cNvPr name="AutoShape 3" id="3"/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08162" y="0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45505" y="8121783"/>
            <a:ext cx="6492240" cy="1136517"/>
            <a:chOff x="0" y="0"/>
            <a:chExt cx="8656320" cy="1515356"/>
          </a:xfrm>
        </p:grpSpPr>
        <p:sp>
          <p:nvSpPr>
            <p:cNvPr name="AutoShape 6" id="6"/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44662" y="1182157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945505" y="2864974"/>
            <a:ext cx="5490647" cy="5191157"/>
          </a:xfrm>
          <a:custGeom>
            <a:avLst/>
            <a:gdLst/>
            <a:ahLst/>
            <a:cxnLst/>
            <a:rect r="r" b="b" t="t" l="l"/>
            <a:pathLst>
              <a:path h="5191157" w="549064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24872" y="4059656"/>
            <a:ext cx="5038256" cy="217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DAGVs7Dj-us</dc:identifier>
  <dcterms:modified xsi:type="dcterms:W3CDTF">2011-08-01T06:04:30Z</dcterms:modified>
  <cp:revision>1</cp:revision>
  <dc:title>Plant2Go_PresentationTemplate</dc:title>
</cp:coreProperties>
</file>