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League Spartan" charset="1" panose="00000800000000000000"/>
      <p:regular r:id="rId16"/>
    </p:embeddedFont>
    <p:embeddedFont>
      <p:font typeface="Quicksand Bold" charset="1" panose="00000000000000000000"/>
      <p:regular r:id="rId17"/>
    </p:embeddedFont>
    <p:embeddedFont>
      <p:font typeface="Quicksand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png" Type="http://schemas.openxmlformats.org/officeDocument/2006/relationships/image"/><Relationship Id="rId11" Target="../media/image29.svg" Type="http://schemas.openxmlformats.org/officeDocument/2006/relationships/image"/><Relationship Id="rId12" Target="../media/image30.png" Type="http://schemas.openxmlformats.org/officeDocument/2006/relationships/image"/><Relationship Id="rId13" Target="../media/image31.svg" Type="http://schemas.openxmlformats.org/officeDocument/2006/relationships/image"/><Relationship Id="rId14" Target="../media/image32.png" Type="http://schemas.openxmlformats.org/officeDocument/2006/relationships/image"/><Relationship Id="rId15" Target="../media/image33.svg" Type="http://schemas.openxmlformats.org/officeDocument/2006/relationships/image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Relationship Id="rId8" Target="../media/image26.png" Type="http://schemas.openxmlformats.org/officeDocument/2006/relationships/image"/><Relationship Id="rId9" Target="../media/image2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43764" y="9037492"/>
            <a:ext cx="11543796" cy="441617"/>
            <a:chOff x="0" y="0"/>
            <a:chExt cx="15391728" cy="588823"/>
          </a:xfrm>
        </p:grpSpPr>
        <p:sp>
          <p:nvSpPr>
            <p:cNvPr name="AutoShape 3" id="3"/>
            <p:cNvSpPr/>
            <p:nvPr/>
          </p:nvSpPr>
          <p:spPr>
            <a:xfrm>
              <a:off x="0" y="345211"/>
              <a:ext cx="10819962" cy="0"/>
            </a:xfrm>
            <a:prstGeom prst="line">
              <a:avLst/>
            </a:prstGeom>
            <a:ln cap="flat" w="101600">
              <a:solidFill>
                <a:srgbClr val="129A3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433257" y="0"/>
              <a:ext cx="3958471" cy="588823"/>
            </a:xfrm>
            <a:custGeom>
              <a:avLst/>
              <a:gdLst/>
              <a:ahLst/>
              <a:cxnLst/>
              <a:rect r="r" b="b" t="t" l="l"/>
              <a:pathLst>
                <a:path h="588823" w="3958471">
                  <a:moveTo>
                    <a:pt x="0" y="0"/>
                  </a:moveTo>
                  <a:lnTo>
                    <a:pt x="3958471" y="0"/>
                  </a:lnTo>
                  <a:lnTo>
                    <a:pt x="3958471" y="588823"/>
                  </a:lnTo>
                  <a:lnTo>
                    <a:pt x="0" y="5888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5646742" y="807892"/>
            <a:ext cx="11626964" cy="441617"/>
            <a:chOff x="0" y="0"/>
            <a:chExt cx="15502619" cy="588823"/>
          </a:xfrm>
        </p:grpSpPr>
        <p:sp>
          <p:nvSpPr>
            <p:cNvPr name="AutoShape 6" id="6"/>
            <p:cNvSpPr/>
            <p:nvPr/>
          </p:nvSpPr>
          <p:spPr>
            <a:xfrm>
              <a:off x="4682657" y="243611"/>
              <a:ext cx="10819962" cy="0"/>
            </a:xfrm>
            <a:prstGeom prst="line">
              <a:avLst/>
            </a:prstGeom>
            <a:ln cap="flat" w="101600">
              <a:solidFill>
                <a:srgbClr val="129A3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958471" cy="588823"/>
            </a:xfrm>
            <a:custGeom>
              <a:avLst/>
              <a:gdLst/>
              <a:ahLst/>
              <a:cxnLst/>
              <a:rect r="r" b="b" t="t" l="l"/>
              <a:pathLst>
                <a:path h="588823" w="3958471">
                  <a:moveTo>
                    <a:pt x="0" y="0"/>
                  </a:moveTo>
                  <a:lnTo>
                    <a:pt x="3958471" y="0"/>
                  </a:lnTo>
                  <a:lnTo>
                    <a:pt x="3958471" y="588823"/>
                  </a:lnTo>
                  <a:lnTo>
                    <a:pt x="0" y="5888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81016" y="2349129"/>
            <a:ext cx="15525968" cy="5588743"/>
            <a:chOff x="0" y="0"/>
            <a:chExt cx="20701291" cy="7451657"/>
          </a:xfrm>
        </p:grpSpPr>
        <p:sp>
          <p:nvSpPr>
            <p:cNvPr name="Freeform 9" id="9"/>
            <p:cNvSpPr/>
            <p:nvPr/>
          </p:nvSpPr>
          <p:spPr>
            <a:xfrm flipH="false" flipV="false" rot="2025095">
              <a:off x="17750359" y="618044"/>
              <a:ext cx="2723655" cy="1644395"/>
            </a:xfrm>
            <a:custGeom>
              <a:avLst/>
              <a:gdLst/>
              <a:ahLst/>
              <a:cxnLst/>
              <a:rect r="r" b="b" t="t" l="l"/>
              <a:pathLst>
                <a:path h="1644395" w="2723655">
                  <a:moveTo>
                    <a:pt x="0" y="0"/>
                  </a:moveTo>
                  <a:lnTo>
                    <a:pt x="2723655" y="0"/>
                  </a:lnTo>
                  <a:lnTo>
                    <a:pt x="2723655" y="1644395"/>
                  </a:lnTo>
                  <a:lnTo>
                    <a:pt x="0" y="16443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0" y="2157200"/>
              <a:ext cx="20701291" cy="3579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2509"/>
                </a:lnSpc>
                <a:spcBef>
                  <a:spcPct val="0"/>
                </a:spcBef>
              </a:pPr>
              <a:r>
                <a:rPr lang="en-US" sz="16078">
                  <a:solidFill>
                    <a:srgbClr val="0A2803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MAIN TITLE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829704" y="5410507"/>
              <a:ext cx="16296070" cy="11065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7018"/>
                </a:lnSpc>
                <a:spcBef>
                  <a:spcPct val="0"/>
                </a:spcBef>
              </a:pPr>
              <a:r>
                <a:rPr lang="en-US" b="true" sz="5013">
                  <a:solidFill>
                    <a:srgbClr val="129A34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Caption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2545510" y="426069"/>
              <a:ext cx="15524857" cy="12912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177"/>
                </a:lnSpc>
                <a:spcBef>
                  <a:spcPct val="0"/>
                </a:spcBef>
              </a:pPr>
              <a:r>
                <a:rPr lang="en-US" b="true" sz="5841">
                  <a:solidFill>
                    <a:srgbClr val="0A2803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Plant2Go</a:t>
              </a:r>
            </a:p>
          </p:txBody>
        </p:sp>
        <p:sp>
          <p:nvSpPr>
            <p:cNvPr name="Freeform 13" id="13"/>
            <p:cNvSpPr/>
            <p:nvPr/>
          </p:nvSpPr>
          <p:spPr>
            <a:xfrm flipH="true" flipV="true" rot="2025095">
              <a:off x="378976" y="5189218"/>
              <a:ext cx="2723655" cy="1644395"/>
            </a:xfrm>
            <a:custGeom>
              <a:avLst/>
              <a:gdLst/>
              <a:ahLst/>
              <a:cxnLst/>
              <a:rect r="r" b="b" t="t" l="l"/>
              <a:pathLst>
                <a:path h="1644395" w="2723655">
                  <a:moveTo>
                    <a:pt x="2723655" y="1644395"/>
                  </a:moveTo>
                  <a:lnTo>
                    <a:pt x="0" y="1644395"/>
                  </a:lnTo>
                  <a:lnTo>
                    <a:pt x="0" y="0"/>
                  </a:lnTo>
                  <a:lnTo>
                    <a:pt x="2723655" y="0"/>
                  </a:lnTo>
                  <a:lnTo>
                    <a:pt x="2723655" y="1644395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895378"/>
            <a:ext cx="2973791" cy="2811585"/>
          </a:xfrm>
          <a:custGeom>
            <a:avLst/>
            <a:gdLst/>
            <a:ahLst/>
            <a:cxnLst/>
            <a:rect r="r" b="b" t="t" l="l"/>
            <a:pathLst>
              <a:path h="2811585" w="2973791">
                <a:moveTo>
                  <a:pt x="0" y="0"/>
                </a:moveTo>
                <a:lnTo>
                  <a:pt x="2973791" y="0"/>
                </a:lnTo>
                <a:lnTo>
                  <a:pt x="2973791" y="2811585"/>
                </a:lnTo>
                <a:lnTo>
                  <a:pt x="0" y="28115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3182851"/>
            <a:ext cx="2195118" cy="2321495"/>
          </a:xfrm>
          <a:custGeom>
            <a:avLst/>
            <a:gdLst/>
            <a:ahLst/>
            <a:cxnLst/>
            <a:rect r="r" b="b" t="t" l="l"/>
            <a:pathLst>
              <a:path h="2321495" w="2195118">
                <a:moveTo>
                  <a:pt x="0" y="0"/>
                </a:moveTo>
                <a:lnTo>
                  <a:pt x="2195118" y="0"/>
                </a:lnTo>
                <a:lnTo>
                  <a:pt x="2195118" y="2321496"/>
                </a:lnTo>
                <a:lnTo>
                  <a:pt x="0" y="23214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086350" y="2895378"/>
            <a:ext cx="2226170" cy="2301492"/>
          </a:xfrm>
          <a:custGeom>
            <a:avLst/>
            <a:gdLst/>
            <a:ahLst/>
            <a:cxnLst/>
            <a:rect r="r" b="b" t="t" l="l"/>
            <a:pathLst>
              <a:path h="2301492" w="2226170">
                <a:moveTo>
                  <a:pt x="0" y="0"/>
                </a:moveTo>
                <a:lnTo>
                  <a:pt x="2226170" y="0"/>
                </a:lnTo>
                <a:lnTo>
                  <a:pt x="2226170" y="2301492"/>
                </a:lnTo>
                <a:lnTo>
                  <a:pt x="0" y="23014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254320" y="7026531"/>
            <a:ext cx="3553493" cy="1722267"/>
          </a:xfrm>
          <a:custGeom>
            <a:avLst/>
            <a:gdLst/>
            <a:ahLst/>
            <a:cxnLst/>
            <a:rect r="r" b="b" t="t" l="l"/>
            <a:pathLst>
              <a:path h="1722267" w="3553493">
                <a:moveTo>
                  <a:pt x="0" y="0"/>
                </a:moveTo>
                <a:lnTo>
                  <a:pt x="3553493" y="0"/>
                </a:lnTo>
                <a:lnTo>
                  <a:pt x="3553493" y="1722266"/>
                </a:lnTo>
                <a:lnTo>
                  <a:pt x="0" y="17222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382889" y="3158245"/>
            <a:ext cx="2206370" cy="2206370"/>
          </a:xfrm>
          <a:custGeom>
            <a:avLst/>
            <a:gdLst/>
            <a:ahLst/>
            <a:cxnLst/>
            <a:rect r="r" b="b" t="t" l="l"/>
            <a:pathLst>
              <a:path h="2206370" w="2206370">
                <a:moveTo>
                  <a:pt x="0" y="0"/>
                </a:moveTo>
                <a:lnTo>
                  <a:pt x="2206371" y="0"/>
                </a:lnTo>
                <a:lnTo>
                  <a:pt x="2206371" y="2206370"/>
                </a:lnTo>
                <a:lnTo>
                  <a:pt x="0" y="220637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445870" y="6754727"/>
            <a:ext cx="2138320" cy="2094425"/>
          </a:xfrm>
          <a:custGeom>
            <a:avLst/>
            <a:gdLst/>
            <a:ahLst/>
            <a:cxnLst/>
            <a:rect r="r" b="b" t="t" l="l"/>
            <a:pathLst>
              <a:path h="2094425" w="2138320">
                <a:moveTo>
                  <a:pt x="0" y="0"/>
                </a:moveTo>
                <a:lnTo>
                  <a:pt x="2138320" y="0"/>
                </a:lnTo>
                <a:lnTo>
                  <a:pt x="2138320" y="2094425"/>
                </a:lnTo>
                <a:lnTo>
                  <a:pt x="0" y="20944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529618" y="6356748"/>
            <a:ext cx="2043771" cy="2492404"/>
          </a:xfrm>
          <a:custGeom>
            <a:avLst/>
            <a:gdLst/>
            <a:ahLst/>
            <a:cxnLst/>
            <a:rect r="r" b="b" t="t" l="l"/>
            <a:pathLst>
              <a:path h="2492404" w="2043771">
                <a:moveTo>
                  <a:pt x="0" y="0"/>
                </a:moveTo>
                <a:lnTo>
                  <a:pt x="2043771" y="0"/>
                </a:lnTo>
                <a:lnTo>
                  <a:pt x="2043771" y="2492404"/>
                </a:lnTo>
                <a:lnTo>
                  <a:pt x="0" y="249240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590184"/>
            <a:ext cx="8115300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Deco-Possibilities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63754" y="2353965"/>
            <a:ext cx="9960491" cy="6117076"/>
            <a:chOff x="0" y="0"/>
            <a:chExt cx="13280655" cy="815610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280531"/>
              <a:ext cx="13280655" cy="34681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49"/>
                </a:lnSpc>
              </a:pPr>
              <a:r>
                <a:rPr lang="en-US" sz="2499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ctr">
                <a:lnSpc>
                  <a:spcPts val="4249"/>
                </a:lnSpc>
              </a:pPr>
              <a:r>
                <a:rPr lang="en-US" sz="2499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ctr">
                <a:lnSpc>
                  <a:spcPts val="4249"/>
                </a:lnSpc>
              </a:pPr>
              <a:r>
                <a:rPr lang="en-US" sz="2499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ctr">
                <a:lnSpc>
                  <a:spcPts val="4249"/>
                </a:lnSpc>
              </a:pPr>
              <a:r>
                <a:rPr lang="en-US" sz="2499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ctr" marL="0" indent="0" lvl="0">
                <a:lnSpc>
                  <a:spcPts val="4249"/>
                </a:lnSpc>
              </a:pPr>
              <a:r>
                <a:rPr lang="en-US" sz="2499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</p:txBody>
        </p:sp>
        <p:sp>
          <p:nvSpPr>
            <p:cNvPr name="AutoShape 4" id="4"/>
            <p:cNvSpPr/>
            <p:nvPr/>
          </p:nvSpPr>
          <p:spPr>
            <a:xfrm>
              <a:off x="2312167" y="1464556"/>
              <a:ext cx="8656320" cy="0"/>
            </a:xfrm>
            <a:prstGeom prst="line">
              <a:avLst/>
            </a:prstGeom>
            <a:ln cap="flat" w="101600">
              <a:solidFill>
                <a:srgbClr val="129A3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5520329" y="0"/>
              <a:ext cx="2239996" cy="333199"/>
            </a:xfrm>
            <a:custGeom>
              <a:avLst/>
              <a:gdLst/>
              <a:ahLst/>
              <a:cxnLst/>
              <a:rect r="r" b="b" t="t" l="l"/>
              <a:pathLst>
                <a:path h="333199" w="2239996">
                  <a:moveTo>
                    <a:pt x="0" y="0"/>
                  </a:moveTo>
                  <a:lnTo>
                    <a:pt x="2239997" y="0"/>
                  </a:lnTo>
                  <a:lnTo>
                    <a:pt x="2239997" y="333199"/>
                  </a:lnTo>
                  <a:lnTo>
                    <a:pt x="0" y="333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AutoShape 6" id="6"/>
            <p:cNvSpPr/>
            <p:nvPr/>
          </p:nvSpPr>
          <p:spPr>
            <a:xfrm>
              <a:off x="2312167" y="6691545"/>
              <a:ext cx="8656320" cy="0"/>
            </a:xfrm>
            <a:prstGeom prst="line">
              <a:avLst/>
            </a:prstGeom>
            <a:ln cap="flat" w="101600">
              <a:solidFill>
                <a:srgbClr val="129A3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5520329" y="7822902"/>
              <a:ext cx="2239996" cy="333199"/>
            </a:xfrm>
            <a:custGeom>
              <a:avLst/>
              <a:gdLst/>
              <a:ahLst/>
              <a:cxnLst/>
              <a:rect r="r" b="b" t="t" l="l"/>
              <a:pathLst>
                <a:path h="333199" w="2239996">
                  <a:moveTo>
                    <a:pt x="0" y="0"/>
                  </a:moveTo>
                  <a:lnTo>
                    <a:pt x="2239997" y="0"/>
                  </a:lnTo>
                  <a:lnTo>
                    <a:pt x="2239997" y="333199"/>
                  </a:lnTo>
                  <a:lnTo>
                    <a:pt x="0" y="333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28700" y="590184"/>
            <a:ext cx="8048163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7924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F2DE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928486" y="1684924"/>
            <a:ext cx="6330814" cy="7573376"/>
            <a:chOff x="0" y="0"/>
            <a:chExt cx="8441085" cy="10097834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0" t="10149" r="0" b="10149"/>
            <a:stretch>
              <a:fillRect/>
            </a:stretch>
          </p:blipFill>
          <p:spPr>
            <a:xfrm flipH="false" flipV="false">
              <a:off x="0" y="0"/>
              <a:ext cx="8441085" cy="10097834"/>
            </a:xfrm>
            <a:prstGeom prst="rect">
              <a:avLst/>
            </a:prstGeom>
          </p:spPr>
        </p:pic>
      </p:grpSp>
      <p:sp>
        <p:nvSpPr>
          <p:cNvPr name="Freeform 7" id="7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590184"/>
            <a:ext cx="9390243" cy="2228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D5567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Smth about the product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28700" y="3444585"/>
            <a:ext cx="6938067" cy="4589252"/>
            <a:chOff x="0" y="0"/>
            <a:chExt cx="9250756" cy="6119002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711977"/>
              <a:ext cx="9250756" cy="5407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79"/>
                </a:lnSpc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>
                <a:lnSpc>
                  <a:spcPts val="4079"/>
                </a:lnSpc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>
                <a:lnSpc>
                  <a:spcPts val="4079"/>
                </a:lnSpc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>
                <a:lnSpc>
                  <a:spcPts val="4079"/>
                </a:lnSpc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>
                <a:lnSpc>
                  <a:spcPts val="4079"/>
                </a:lnSpc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>
                <a:lnSpc>
                  <a:spcPts val="4079"/>
                </a:lnSpc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>
                <a:lnSpc>
                  <a:spcPts val="4079"/>
                </a:lnSpc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 marL="0" indent="0" lvl="0">
                <a:lnSpc>
                  <a:spcPts val="4079"/>
                </a:lnSpc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66675"/>
              <a:ext cx="9250756" cy="6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b="true" sz="2799">
                  <a:solidFill>
                    <a:srgbClr val="0A2803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Caption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38622" y="4099272"/>
            <a:ext cx="4210757" cy="3273864"/>
          </a:xfrm>
          <a:custGeom>
            <a:avLst/>
            <a:gdLst/>
            <a:ahLst/>
            <a:cxnLst/>
            <a:rect r="r" b="b" t="t" l="l"/>
            <a:pathLst>
              <a:path h="3273864" w="4210757">
                <a:moveTo>
                  <a:pt x="0" y="0"/>
                </a:moveTo>
                <a:lnTo>
                  <a:pt x="4210756" y="0"/>
                </a:lnTo>
                <a:lnTo>
                  <a:pt x="4210756" y="3273864"/>
                </a:lnTo>
                <a:lnTo>
                  <a:pt x="0" y="3273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4384" y="590184"/>
            <a:ext cx="14072064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4202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Components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4384" y="3218969"/>
            <a:ext cx="5348229" cy="1924531"/>
            <a:chOff x="0" y="0"/>
            <a:chExt cx="7130973" cy="2566041"/>
          </a:xfrm>
        </p:grpSpPr>
        <p:sp>
          <p:nvSpPr>
            <p:cNvPr name="AutoShape 5" id="5"/>
            <p:cNvSpPr/>
            <p:nvPr/>
          </p:nvSpPr>
          <p:spPr>
            <a:xfrm>
              <a:off x="1337753" y="2527941"/>
              <a:ext cx="5793220" cy="0"/>
            </a:xfrm>
            <a:prstGeom prst="line">
              <a:avLst/>
            </a:prstGeom>
            <a:ln cap="flat" w="76200">
              <a:solidFill>
                <a:srgbClr val="ADF5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6" id="6"/>
            <p:cNvSpPr txBox="true"/>
            <p:nvPr/>
          </p:nvSpPr>
          <p:spPr>
            <a:xfrm rot="0">
              <a:off x="0" y="521123"/>
              <a:ext cx="7130973" cy="16522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r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-66675"/>
              <a:ext cx="7130973" cy="6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b="true" sz="2799">
                  <a:solidFill>
                    <a:srgbClr val="04202E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Caption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911071" y="4507803"/>
            <a:ext cx="5348229" cy="2865333"/>
            <a:chOff x="0" y="0"/>
            <a:chExt cx="7130973" cy="3820444"/>
          </a:xfrm>
        </p:grpSpPr>
        <p:sp>
          <p:nvSpPr>
            <p:cNvPr name="AutoShape 9" id="9"/>
            <p:cNvSpPr/>
            <p:nvPr/>
          </p:nvSpPr>
          <p:spPr>
            <a:xfrm>
              <a:off x="0" y="3782344"/>
              <a:ext cx="5795670" cy="0"/>
            </a:xfrm>
            <a:prstGeom prst="line">
              <a:avLst/>
            </a:prstGeom>
            <a:ln cap="flat" w="76200">
              <a:solidFill>
                <a:srgbClr val="ADF5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0" id="10"/>
            <p:cNvSpPr txBox="true"/>
            <p:nvPr/>
          </p:nvSpPr>
          <p:spPr>
            <a:xfrm rot="0">
              <a:off x="0" y="559223"/>
              <a:ext cx="7130973" cy="22110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66675"/>
              <a:ext cx="7130973" cy="6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b="true" sz="2799">
                  <a:solidFill>
                    <a:srgbClr val="04202E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Caption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24384" y="6613869"/>
            <a:ext cx="5356862" cy="1898502"/>
            <a:chOff x="0" y="0"/>
            <a:chExt cx="7142482" cy="2531336"/>
          </a:xfrm>
        </p:grpSpPr>
        <p:sp>
          <p:nvSpPr>
            <p:cNvPr name="AutoShape 13" id="13"/>
            <p:cNvSpPr/>
            <p:nvPr/>
          </p:nvSpPr>
          <p:spPr>
            <a:xfrm flipV="true">
              <a:off x="848208" y="2493236"/>
              <a:ext cx="6288520" cy="0"/>
            </a:xfrm>
            <a:prstGeom prst="line">
              <a:avLst/>
            </a:prstGeom>
            <a:ln cap="flat" w="76200">
              <a:solidFill>
                <a:srgbClr val="ADF5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4" id="14"/>
            <p:cNvSpPr txBox="true"/>
            <p:nvPr/>
          </p:nvSpPr>
          <p:spPr>
            <a:xfrm rot="0">
              <a:off x="0" y="521123"/>
              <a:ext cx="7136727" cy="16522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r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5755" y="-66675"/>
              <a:ext cx="7136727" cy="6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b="true" sz="2799">
                  <a:solidFill>
                    <a:srgbClr val="04202E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Caption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5579303" y="714009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24384" y="95297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6761" y="2456695"/>
            <a:ext cx="5385764" cy="6426664"/>
            <a:chOff x="0" y="0"/>
            <a:chExt cx="1418473" cy="16926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8473" cy="1692619"/>
            </a:xfrm>
            <a:custGeom>
              <a:avLst/>
              <a:gdLst/>
              <a:ahLst/>
              <a:cxnLst/>
              <a:rect r="r" b="b" t="t" l="l"/>
              <a:pathLst>
                <a:path h="169261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2F0D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405199" y="2877488"/>
            <a:ext cx="2348889" cy="2348889"/>
          </a:xfrm>
          <a:custGeom>
            <a:avLst/>
            <a:gdLst/>
            <a:ahLst/>
            <a:cxnLst/>
            <a:rect r="r" b="b" t="t" l="l"/>
            <a:pathLst>
              <a:path h="2348889" w="2348889">
                <a:moveTo>
                  <a:pt x="0" y="0"/>
                </a:moveTo>
                <a:lnTo>
                  <a:pt x="2348889" y="0"/>
                </a:lnTo>
                <a:lnTo>
                  <a:pt x="2348889" y="2348889"/>
                </a:lnTo>
                <a:lnTo>
                  <a:pt x="0" y="2348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6451118" y="2456695"/>
            <a:ext cx="5385764" cy="6426664"/>
            <a:chOff x="0" y="0"/>
            <a:chExt cx="1418473" cy="16926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18473" cy="1692619"/>
            </a:xfrm>
            <a:custGeom>
              <a:avLst/>
              <a:gdLst/>
              <a:ahLst/>
              <a:cxnLst/>
              <a:rect r="r" b="b" t="t" l="l"/>
              <a:pathLst>
                <a:path h="169261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89D99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984503" y="2877488"/>
            <a:ext cx="2318994" cy="2348889"/>
          </a:xfrm>
          <a:custGeom>
            <a:avLst/>
            <a:gdLst/>
            <a:ahLst/>
            <a:cxnLst/>
            <a:rect r="r" b="b" t="t" l="l"/>
            <a:pathLst>
              <a:path h="2348889" w="2318994">
                <a:moveTo>
                  <a:pt x="0" y="0"/>
                </a:moveTo>
                <a:lnTo>
                  <a:pt x="2318994" y="0"/>
                </a:lnTo>
                <a:lnTo>
                  <a:pt x="2318994" y="2348889"/>
                </a:lnTo>
                <a:lnTo>
                  <a:pt x="0" y="23488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2015475" y="2456695"/>
            <a:ext cx="5385764" cy="6426664"/>
            <a:chOff x="0" y="0"/>
            <a:chExt cx="1418473" cy="169261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18473" cy="1692619"/>
            </a:xfrm>
            <a:custGeom>
              <a:avLst/>
              <a:gdLst/>
              <a:ahLst/>
              <a:cxnLst/>
              <a:rect r="r" b="b" t="t" l="l"/>
              <a:pathLst>
                <a:path h="169261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BBDEC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3595029" y="3088463"/>
            <a:ext cx="2226655" cy="2226655"/>
          </a:xfrm>
          <a:custGeom>
            <a:avLst/>
            <a:gdLst/>
            <a:ahLst/>
            <a:cxnLst/>
            <a:rect r="r" b="b" t="t" l="l"/>
            <a:pathLst>
              <a:path h="2226655" w="2226655">
                <a:moveTo>
                  <a:pt x="0" y="0"/>
                </a:moveTo>
                <a:lnTo>
                  <a:pt x="2226655" y="0"/>
                </a:lnTo>
                <a:lnTo>
                  <a:pt x="2226655" y="2226655"/>
                </a:lnTo>
                <a:lnTo>
                  <a:pt x="0" y="22266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590184"/>
            <a:ext cx="8115300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Process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028700" y="5619037"/>
            <a:ext cx="5101887" cy="2490663"/>
            <a:chOff x="0" y="0"/>
            <a:chExt cx="6802515" cy="3320884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657059"/>
              <a:ext cx="6802515" cy="2663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-66675"/>
              <a:ext cx="6802515" cy="6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b="true" sz="2799">
                  <a:solidFill>
                    <a:srgbClr val="0A2803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Caption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593057" y="5637644"/>
            <a:ext cx="5101887" cy="2980688"/>
            <a:chOff x="0" y="0"/>
            <a:chExt cx="6802515" cy="3974251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624626"/>
              <a:ext cx="6802515" cy="3349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>
                <a:lnSpc>
                  <a:spcPts val="4079"/>
                </a:lnSpc>
              </a:pP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-66675"/>
              <a:ext cx="6802515" cy="6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b="true" sz="2799">
                  <a:solidFill>
                    <a:srgbClr val="0A2803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Caption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2157413" y="5670027"/>
            <a:ext cx="5101887" cy="2954022"/>
            <a:chOff x="0" y="0"/>
            <a:chExt cx="6802515" cy="3938696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194925" y="589071"/>
              <a:ext cx="5995130" cy="3349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>
                <a:lnSpc>
                  <a:spcPts val="4079"/>
                </a:lnSpc>
              </a:pP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-66675"/>
              <a:ext cx="6802515" cy="6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b="true" sz="2799">
                  <a:solidFill>
                    <a:srgbClr val="0A2803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Caption</a:t>
              </a:r>
            </a:p>
          </p:txBody>
        </p:sp>
      </p:grpSp>
      <p:sp>
        <p:nvSpPr>
          <p:cNvPr name="AutoShape 24" id="24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cap="flat" w="76200">
            <a:solidFill>
              <a:srgbClr val="0A2803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64771" y="1809453"/>
            <a:ext cx="5539941" cy="7448847"/>
            <a:chOff x="0" y="0"/>
            <a:chExt cx="858282" cy="11540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58282" cy="1154021"/>
            </a:xfrm>
            <a:custGeom>
              <a:avLst/>
              <a:gdLst/>
              <a:ahLst/>
              <a:cxnLst/>
              <a:rect r="r" b="b" t="t" l="l"/>
              <a:pathLst>
                <a:path h="1154021" w="858282">
                  <a:moveTo>
                    <a:pt x="32142" y="0"/>
                  </a:moveTo>
                  <a:lnTo>
                    <a:pt x="826140" y="0"/>
                  </a:lnTo>
                  <a:cubicBezTo>
                    <a:pt x="843892" y="0"/>
                    <a:pt x="858282" y="14390"/>
                    <a:pt x="858282" y="32142"/>
                  </a:cubicBezTo>
                  <a:lnTo>
                    <a:pt x="858282" y="1121879"/>
                  </a:lnTo>
                  <a:cubicBezTo>
                    <a:pt x="858282" y="1130404"/>
                    <a:pt x="854896" y="1138579"/>
                    <a:pt x="848868" y="1144607"/>
                  </a:cubicBezTo>
                  <a:cubicBezTo>
                    <a:pt x="842840" y="1150635"/>
                    <a:pt x="834665" y="1154021"/>
                    <a:pt x="826140" y="1154021"/>
                  </a:cubicBezTo>
                  <a:lnTo>
                    <a:pt x="32142" y="1154021"/>
                  </a:lnTo>
                  <a:cubicBezTo>
                    <a:pt x="23617" y="1154021"/>
                    <a:pt x="15442" y="1150635"/>
                    <a:pt x="9414" y="1144607"/>
                  </a:cubicBezTo>
                  <a:cubicBezTo>
                    <a:pt x="3386" y="1138579"/>
                    <a:pt x="0" y="1130404"/>
                    <a:pt x="0" y="1121879"/>
                  </a:cubicBezTo>
                  <a:lnTo>
                    <a:pt x="0" y="32142"/>
                  </a:lnTo>
                  <a:cubicBezTo>
                    <a:pt x="0" y="14390"/>
                    <a:pt x="14390" y="0"/>
                    <a:pt x="32142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5710" r="0" b="-571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8449761" y="0"/>
            <a:ext cx="9838239" cy="10287000"/>
            <a:chOff x="0" y="0"/>
            <a:chExt cx="2591141" cy="27093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91141" cy="2709333"/>
            </a:xfrm>
            <a:custGeom>
              <a:avLst/>
              <a:gdLst/>
              <a:ahLst/>
              <a:cxnLst/>
              <a:rect r="r" b="b" t="t" l="l"/>
              <a:pathLst>
                <a:path h="2709333" w="2591141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DEE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590184"/>
            <a:ext cx="9480749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D5567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Title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8652617" y="1684924"/>
            <a:ext cx="8606683" cy="1857032"/>
            <a:chOff x="0" y="0"/>
            <a:chExt cx="11475578" cy="2476043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498018"/>
              <a:ext cx="11475578" cy="1978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Target a 25% increase in sales over the next years.</a:t>
              </a:r>
            </a:p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Measure success by tracking sales metrics and revenue growth.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123825"/>
              <a:ext cx="11475578" cy="6497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85"/>
                </a:lnSpc>
              </a:pPr>
              <a:r>
                <a:rPr lang="en-US" b="true" sz="2638">
                  <a:solidFill>
                    <a:srgbClr val="D5567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Caption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652617" y="6857266"/>
            <a:ext cx="8606683" cy="2395823"/>
            <a:chOff x="0" y="0"/>
            <a:chExt cx="11475578" cy="3194431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530606"/>
              <a:ext cx="11475578" cy="2663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Expand market reach by tapping into new demographics or geographical regions.</a:t>
              </a:r>
            </a:p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Strengthen brand presence through effective marketing campaigns.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-142875"/>
              <a:ext cx="11475578" cy="7059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759"/>
                </a:lnSpc>
              </a:pPr>
              <a:r>
                <a:rPr lang="en-US" b="true" sz="2799">
                  <a:solidFill>
                    <a:srgbClr val="D5567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Caption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652617" y="4271095"/>
            <a:ext cx="8606683" cy="1857032"/>
            <a:chOff x="0" y="0"/>
            <a:chExt cx="11475578" cy="2476043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498018"/>
              <a:ext cx="11475578" cy="1978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Foster stronger relationships with customers through personalized engagement strategies.</a:t>
              </a:r>
            </a:p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Increase customer retention rates and loyalty.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-123825"/>
              <a:ext cx="11475578" cy="6497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85"/>
                </a:lnSpc>
              </a:pPr>
              <a:r>
                <a:rPr lang="en-US" b="true" sz="2638">
                  <a:solidFill>
                    <a:srgbClr val="D5567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Caption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cap="flat" w="76200">
            <a:solidFill>
              <a:srgbClr val="0A280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10767060" y="1028700"/>
            <a:ext cx="6492240" cy="0"/>
          </a:xfrm>
          <a:prstGeom prst="line">
            <a:avLst/>
          </a:prstGeom>
          <a:ln cap="flat" w="76200">
            <a:solidFill>
              <a:srgbClr val="0A2803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60651" y="0"/>
            <a:ext cx="4627349" cy="10287000"/>
            <a:chOff x="0" y="0"/>
            <a:chExt cx="121872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872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18726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BF5F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915073" y="1684924"/>
            <a:ext cx="5344227" cy="7573376"/>
            <a:chOff x="0" y="0"/>
            <a:chExt cx="827961" cy="11733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7961" cy="1173314"/>
            </a:xfrm>
            <a:custGeom>
              <a:avLst/>
              <a:gdLst/>
              <a:ahLst/>
              <a:cxnLst/>
              <a:rect r="r" b="b" t="t" l="l"/>
              <a:pathLst>
                <a:path h="1173314" w="827961">
                  <a:moveTo>
                    <a:pt x="33319" y="0"/>
                  </a:moveTo>
                  <a:lnTo>
                    <a:pt x="794642" y="0"/>
                  </a:lnTo>
                  <a:cubicBezTo>
                    <a:pt x="813043" y="0"/>
                    <a:pt x="827961" y="14917"/>
                    <a:pt x="827961" y="33319"/>
                  </a:cubicBezTo>
                  <a:lnTo>
                    <a:pt x="827961" y="1139995"/>
                  </a:lnTo>
                  <a:cubicBezTo>
                    <a:pt x="827961" y="1158397"/>
                    <a:pt x="813043" y="1173314"/>
                    <a:pt x="794642" y="1173314"/>
                  </a:cubicBezTo>
                  <a:lnTo>
                    <a:pt x="33319" y="1173314"/>
                  </a:lnTo>
                  <a:cubicBezTo>
                    <a:pt x="14917" y="1173314"/>
                    <a:pt x="0" y="1158397"/>
                    <a:pt x="0" y="1139995"/>
                  </a:cubicBezTo>
                  <a:lnTo>
                    <a:pt x="0" y="33319"/>
                  </a:lnTo>
                  <a:cubicBezTo>
                    <a:pt x="0" y="14917"/>
                    <a:pt x="14917" y="0"/>
                    <a:pt x="33319" y="0"/>
                  </a:cubicBezTo>
                  <a:close/>
                </a:path>
              </a:pathLst>
            </a:custGeom>
            <a:blipFill>
              <a:blip r:embed="rId2"/>
              <a:stretch>
                <a:fillRect l="-56349" t="0" r="-56349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981075" y="590184"/>
            <a:ext cx="5702843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4202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Title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28700" y="1981493"/>
            <a:ext cx="10527757" cy="2481580"/>
            <a:chOff x="0" y="0"/>
            <a:chExt cx="14037009" cy="3308773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644948"/>
              <a:ext cx="14037009" cy="2663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>
                <a:lnSpc>
                  <a:spcPts val="4079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66675"/>
              <a:ext cx="14037009" cy="6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b="true" sz="2799">
                  <a:solidFill>
                    <a:srgbClr val="04202E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Caption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4615473"/>
            <a:ext cx="10527757" cy="2477643"/>
            <a:chOff x="0" y="0"/>
            <a:chExt cx="14037009" cy="330352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639698"/>
              <a:ext cx="14037009" cy="2663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>
                <a:lnSpc>
                  <a:spcPts val="4079"/>
                </a:lnSpc>
              </a:pP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-142875"/>
              <a:ext cx="14037009" cy="7059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759"/>
                </a:lnSpc>
              </a:pPr>
              <a:r>
                <a:rPr lang="en-US" b="true" sz="2799">
                  <a:solidFill>
                    <a:srgbClr val="04202E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Caption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700" y="7245515"/>
            <a:ext cx="10527757" cy="2477643"/>
            <a:chOff x="0" y="0"/>
            <a:chExt cx="14037009" cy="3303523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639698"/>
              <a:ext cx="14037009" cy="2663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>
                <a:lnSpc>
                  <a:spcPts val="4079"/>
                </a:lnSpc>
              </a:pP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-142875"/>
              <a:ext cx="14037009" cy="7059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759"/>
                </a:lnSpc>
              </a:pPr>
              <a:r>
                <a:rPr lang="en-US" b="true" sz="2799">
                  <a:solidFill>
                    <a:srgbClr val="04202E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Caption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04875"/>
            <a:ext cx="12079834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Pictures, other extern things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8772525"/>
            <a:ext cx="3138860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Description, ....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574570" y="8772525"/>
            <a:ext cx="3138860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Description, ....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120440" y="8772525"/>
            <a:ext cx="3138860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Description, ....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97880" y="1116666"/>
            <a:ext cx="6492240" cy="1136517"/>
            <a:chOff x="0" y="0"/>
            <a:chExt cx="8656320" cy="1515356"/>
          </a:xfrm>
        </p:grpSpPr>
        <p:sp>
          <p:nvSpPr>
            <p:cNvPr name="AutoShape 3" id="3"/>
            <p:cNvSpPr/>
            <p:nvPr/>
          </p:nvSpPr>
          <p:spPr>
            <a:xfrm>
              <a:off x="0" y="1464556"/>
              <a:ext cx="8656320" cy="0"/>
            </a:xfrm>
            <a:prstGeom prst="line">
              <a:avLst/>
            </a:prstGeom>
            <a:ln cap="flat" w="101600">
              <a:solidFill>
                <a:srgbClr val="129A3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208162" y="0"/>
              <a:ext cx="2239996" cy="333199"/>
            </a:xfrm>
            <a:custGeom>
              <a:avLst/>
              <a:gdLst/>
              <a:ahLst/>
              <a:cxnLst/>
              <a:rect r="r" b="b" t="t" l="l"/>
              <a:pathLst>
                <a:path h="333199" w="2239996">
                  <a:moveTo>
                    <a:pt x="0" y="0"/>
                  </a:moveTo>
                  <a:lnTo>
                    <a:pt x="2239996" y="0"/>
                  </a:lnTo>
                  <a:lnTo>
                    <a:pt x="2239996" y="333199"/>
                  </a:lnTo>
                  <a:lnTo>
                    <a:pt x="0" y="333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5945505" y="8121783"/>
            <a:ext cx="6492240" cy="1136517"/>
            <a:chOff x="0" y="0"/>
            <a:chExt cx="8656320" cy="1515356"/>
          </a:xfrm>
        </p:grpSpPr>
        <p:sp>
          <p:nvSpPr>
            <p:cNvPr name="AutoShape 6" id="6"/>
            <p:cNvSpPr/>
            <p:nvPr/>
          </p:nvSpPr>
          <p:spPr>
            <a:xfrm>
              <a:off x="0" y="50800"/>
              <a:ext cx="8656320" cy="0"/>
            </a:xfrm>
            <a:prstGeom prst="line">
              <a:avLst/>
            </a:prstGeom>
            <a:ln cap="flat" w="101600">
              <a:solidFill>
                <a:srgbClr val="129A3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3144662" y="1182157"/>
              <a:ext cx="2239996" cy="333199"/>
            </a:xfrm>
            <a:custGeom>
              <a:avLst/>
              <a:gdLst/>
              <a:ahLst/>
              <a:cxnLst/>
              <a:rect r="r" b="b" t="t" l="l"/>
              <a:pathLst>
                <a:path h="333199" w="2239996">
                  <a:moveTo>
                    <a:pt x="0" y="0"/>
                  </a:moveTo>
                  <a:lnTo>
                    <a:pt x="2239996" y="0"/>
                  </a:lnTo>
                  <a:lnTo>
                    <a:pt x="2239996" y="333199"/>
                  </a:lnTo>
                  <a:lnTo>
                    <a:pt x="0" y="333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5945505" y="2864974"/>
            <a:ext cx="5490647" cy="5191157"/>
          </a:xfrm>
          <a:custGeom>
            <a:avLst/>
            <a:gdLst/>
            <a:ahLst/>
            <a:cxnLst/>
            <a:rect r="r" b="b" t="t" l="l"/>
            <a:pathLst>
              <a:path h="5191157" w="5490647">
                <a:moveTo>
                  <a:pt x="0" y="0"/>
                </a:moveTo>
                <a:lnTo>
                  <a:pt x="5490647" y="0"/>
                </a:lnTo>
                <a:lnTo>
                  <a:pt x="5490647" y="5191157"/>
                </a:lnTo>
                <a:lnTo>
                  <a:pt x="0" y="51911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624872" y="4059656"/>
            <a:ext cx="5038256" cy="2173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576"/>
              </a:lnSpc>
              <a:spcBef>
                <a:spcPct val="0"/>
              </a:spcBef>
            </a:pPr>
            <a:r>
              <a:rPr lang="en-US" sz="10927">
                <a:solidFill>
                  <a:srgbClr val="0A280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TITLE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DAGVtJwKKtk</dc:identifier>
  <dcterms:modified xsi:type="dcterms:W3CDTF">2011-08-01T06:04:30Z</dcterms:modified>
  <cp:revision>1</cp:revision>
  <dc:title>Plant2Go_PresiTemplate copy</dc:title>
</cp:coreProperties>
</file>