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0699-7031-4939-9782-3351E97F3859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92F-BBD9-47F2-AEED-6BC77C07B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44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0699-7031-4939-9782-3351E97F3859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92F-BBD9-47F2-AEED-6BC77C07B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63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0699-7031-4939-9782-3351E97F3859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92F-BBD9-47F2-AEED-6BC77C07B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91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0699-7031-4939-9782-3351E97F3859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92F-BBD9-47F2-AEED-6BC77C07B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04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0699-7031-4939-9782-3351E97F3859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92F-BBD9-47F2-AEED-6BC77C07B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67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0699-7031-4939-9782-3351E97F3859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92F-BBD9-47F2-AEED-6BC77C07B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66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0699-7031-4939-9782-3351E97F3859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92F-BBD9-47F2-AEED-6BC77C07B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7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0699-7031-4939-9782-3351E97F3859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92F-BBD9-47F2-AEED-6BC77C07B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78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0699-7031-4939-9782-3351E97F3859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92F-BBD9-47F2-AEED-6BC77C07B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97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0699-7031-4939-9782-3351E97F3859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92F-BBD9-47F2-AEED-6BC77C07B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90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0699-7031-4939-9782-3351E97F3859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92F-BBD9-47F2-AEED-6BC77C07B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96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A0699-7031-4939-9782-3351E97F3859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6192F-BBD9-47F2-AEED-6BC77C07B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09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806451" y="2967473"/>
            <a:ext cx="7577881" cy="2991678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t" anchorCtr="0"/>
          <a:lstStyle/>
          <a:p>
            <a:r>
              <a:rPr lang="de-DE" dirty="0" smtClean="0"/>
              <a:t>Backend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60789"/>
              </p:ext>
            </p:extLst>
          </p:nvPr>
        </p:nvGraphicFramePr>
        <p:xfrm>
          <a:off x="1187451" y="4084509"/>
          <a:ext cx="1219200" cy="783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7732757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82797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36629985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79861065"/>
                    </a:ext>
                  </a:extLst>
                </a:gridCol>
              </a:tblGrid>
              <a:tr h="156703">
                <a:tc>
                  <a:txBody>
                    <a:bodyPr/>
                    <a:lstStyle/>
                    <a:p>
                      <a:endParaRPr lang="de-DE" sz="300" dirty="0"/>
                    </a:p>
                  </a:txBody>
                  <a:tcPr marL="74324" marR="74324" marT="37162" marB="3716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300" dirty="0"/>
                    </a:p>
                  </a:txBody>
                  <a:tcPr marL="74324" marR="74324" marT="37162" marB="3716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300" dirty="0"/>
                    </a:p>
                  </a:txBody>
                  <a:tcPr marL="74324" marR="74324" marT="37162" marB="3716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300" dirty="0"/>
                    </a:p>
                  </a:txBody>
                  <a:tcPr marL="74324" marR="74324" marT="37162" marB="37162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29161"/>
                  </a:ext>
                </a:extLst>
              </a:tr>
              <a:tr h="156703">
                <a:tc>
                  <a:txBody>
                    <a:bodyPr/>
                    <a:lstStyle/>
                    <a:p>
                      <a:endParaRPr lang="de-DE" sz="30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30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30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30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635499"/>
                  </a:ext>
                </a:extLst>
              </a:tr>
              <a:tr h="156703">
                <a:tc>
                  <a:txBody>
                    <a:bodyPr/>
                    <a:lstStyle/>
                    <a:p>
                      <a:endParaRPr lang="de-DE" sz="30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30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30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30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76193"/>
                  </a:ext>
                </a:extLst>
              </a:tr>
              <a:tr h="156703">
                <a:tc>
                  <a:txBody>
                    <a:bodyPr/>
                    <a:lstStyle/>
                    <a:p>
                      <a:endParaRPr lang="de-DE" sz="30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30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30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30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202498"/>
                  </a:ext>
                </a:extLst>
              </a:tr>
              <a:tr h="156703">
                <a:tc>
                  <a:txBody>
                    <a:bodyPr/>
                    <a:lstStyle/>
                    <a:p>
                      <a:endParaRPr lang="de-DE" sz="30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30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300" dirty="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300" dirty="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41220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1455762" y="5561705"/>
            <a:ext cx="275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Tabular</a:t>
            </a:r>
            <a:r>
              <a:rPr lang="de-DE" dirty="0" smtClean="0"/>
              <a:t> </a:t>
            </a:r>
            <a:r>
              <a:rPr lang="de-DE" dirty="0" err="1" smtClean="0"/>
              <a:t>Phenotypic</a:t>
            </a:r>
            <a:r>
              <a:rPr lang="de-DE" dirty="0" smtClean="0"/>
              <a:t> Data</a:t>
            </a:r>
            <a:endParaRPr lang="de-DE" dirty="0"/>
          </a:p>
        </p:txBody>
      </p:sp>
      <p:sp>
        <p:nvSpPr>
          <p:cNvPr id="5" name="Zylinder 4"/>
          <p:cNvSpPr/>
          <p:nvPr/>
        </p:nvSpPr>
        <p:spPr>
          <a:xfrm>
            <a:off x="1087661" y="3516463"/>
            <a:ext cx="3514304" cy="203542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080350"/>
              </p:ext>
            </p:extLst>
          </p:nvPr>
        </p:nvGraphicFramePr>
        <p:xfrm>
          <a:off x="1339851" y="4236909"/>
          <a:ext cx="1219200" cy="783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7732757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82797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36629985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79861065"/>
                    </a:ext>
                  </a:extLst>
                </a:gridCol>
              </a:tblGrid>
              <a:tr h="156703">
                <a:tc>
                  <a:txBody>
                    <a:bodyPr/>
                    <a:lstStyle/>
                    <a:p>
                      <a:endParaRPr lang="de-DE" sz="300" dirty="0"/>
                    </a:p>
                  </a:txBody>
                  <a:tcPr marL="74324" marR="74324" marT="37162" marB="3716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300" dirty="0"/>
                    </a:p>
                  </a:txBody>
                  <a:tcPr marL="74324" marR="74324" marT="37162" marB="3716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300" dirty="0"/>
                    </a:p>
                  </a:txBody>
                  <a:tcPr marL="74324" marR="74324" marT="37162" marB="3716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300" dirty="0"/>
                    </a:p>
                  </a:txBody>
                  <a:tcPr marL="74324" marR="74324" marT="37162" marB="37162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29161"/>
                  </a:ext>
                </a:extLst>
              </a:tr>
              <a:tr h="156703">
                <a:tc>
                  <a:txBody>
                    <a:bodyPr/>
                    <a:lstStyle/>
                    <a:p>
                      <a:endParaRPr lang="de-DE" sz="30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30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30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30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635499"/>
                  </a:ext>
                </a:extLst>
              </a:tr>
              <a:tr h="156703">
                <a:tc>
                  <a:txBody>
                    <a:bodyPr/>
                    <a:lstStyle/>
                    <a:p>
                      <a:endParaRPr lang="de-DE" sz="30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30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30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30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76193"/>
                  </a:ext>
                </a:extLst>
              </a:tr>
              <a:tr h="156703">
                <a:tc>
                  <a:txBody>
                    <a:bodyPr/>
                    <a:lstStyle/>
                    <a:p>
                      <a:endParaRPr lang="de-DE" sz="30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30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30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30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202498"/>
                  </a:ext>
                </a:extLst>
              </a:tr>
              <a:tr h="156703">
                <a:tc>
                  <a:txBody>
                    <a:bodyPr/>
                    <a:lstStyle/>
                    <a:p>
                      <a:endParaRPr lang="de-DE" sz="300" dirty="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30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300" dirty="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300" dirty="0"/>
                    </a:p>
                  </a:txBody>
                  <a:tcPr marL="74324" marR="74324" marT="37162" marB="3716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4122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134198" y="4975393"/>
            <a:ext cx="1424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AGENT native</a:t>
            </a:r>
            <a:endParaRPr lang="de-DE" sz="16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002" y="4074777"/>
            <a:ext cx="1438781" cy="1316850"/>
          </a:xfrm>
          <a:prstGeom prst="rect">
            <a:avLst/>
          </a:prstGeom>
        </p:spPr>
      </p:pic>
      <p:sp>
        <p:nvSpPr>
          <p:cNvPr id="9" name="Pfeil nach links und rechts 8"/>
          <p:cNvSpPr/>
          <p:nvPr/>
        </p:nvSpPr>
        <p:spPr>
          <a:xfrm>
            <a:off x="2457395" y="4451746"/>
            <a:ext cx="752634" cy="35384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/>
          <a:srcRect l="3371" t="41573" r="3646" b="41908"/>
          <a:stretch/>
        </p:blipFill>
        <p:spPr>
          <a:xfrm>
            <a:off x="2188254" y="3634064"/>
            <a:ext cx="1471811" cy="261462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748172" y="5182555"/>
            <a:ext cx="219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IPK Database Server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4">
            <a:grayscl/>
          </a:blip>
          <a:srcRect l="68297" t="70375" r="22873" b="6596"/>
          <a:stretch/>
        </p:blipFill>
        <p:spPr>
          <a:xfrm>
            <a:off x="5390951" y="4109864"/>
            <a:ext cx="629973" cy="87285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4">
            <a:grayscl/>
          </a:blip>
          <a:srcRect l="68297" t="70375" r="22873" b="6596"/>
          <a:stretch/>
        </p:blipFill>
        <p:spPr>
          <a:xfrm>
            <a:off x="6773859" y="4071962"/>
            <a:ext cx="666044" cy="92283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5140551" y="4918362"/>
            <a:ext cx="1129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Barley</a:t>
            </a:r>
            <a:endParaRPr lang="de-DE" sz="1600" dirty="0"/>
          </a:p>
        </p:txBody>
      </p:sp>
      <p:sp>
        <p:nvSpPr>
          <p:cNvPr id="15" name="Textfeld 14"/>
          <p:cNvSpPr txBox="1"/>
          <p:nvPr/>
        </p:nvSpPr>
        <p:spPr>
          <a:xfrm>
            <a:off x="6552690" y="4935637"/>
            <a:ext cx="1129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Wheat</a:t>
            </a:r>
            <a:endParaRPr lang="de-DE" sz="1600" dirty="0"/>
          </a:p>
        </p:txBody>
      </p:sp>
      <p:sp>
        <p:nvSpPr>
          <p:cNvPr id="16" name="Zylinder 15"/>
          <p:cNvSpPr/>
          <p:nvPr/>
        </p:nvSpPr>
        <p:spPr>
          <a:xfrm>
            <a:off x="4710612" y="3516463"/>
            <a:ext cx="3277781" cy="203542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t="31739" r="7826" b="33189"/>
          <a:stretch/>
        </p:blipFill>
        <p:spPr>
          <a:xfrm>
            <a:off x="5903843" y="3541069"/>
            <a:ext cx="1092745" cy="447452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4592554" y="5561705"/>
            <a:ext cx="351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Multidimensional </a:t>
            </a:r>
            <a:r>
              <a:rPr lang="de-DE" dirty="0" err="1" smtClean="0"/>
              <a:t>Genotypic</a:t>
            </a:r>
            <a:r>
              <a:rPr lang="de-DE" dirty="0" smtClean="0"/>
              <a:t> Data</a:t>
            </a:r>
            <a:endParaRPr lang="de-DE" dirty="0"/>
          </a:p>
        </p:txBody>
      </p:sp>
      <p:sp>
        <p:nvSpPr>
          <p:cNvPr id="19" name="Abgerundetes Rechteck 18"/>
          <p:cNvSpPr/>
          <p:nvPr/>
        </p:nvSpPr>
        <p:spPr>
          <a:xfrm>
            <a:off x="800776" y="1436848"/>
            <a:ext cx="5599936" cy="1500184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t" anchorCtr="0"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5390951" y="5197282"/>
            <a:ext cx="219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IPK </a:t>
            </a:r>
            <a:r>
              <a:rPr lang="de-DE" dirty="0" err="1" smtClean="0"/>
              <a:t>DivBrowse</a:t>
            </a:r>
            <a:r>
              <a:rPr lang="de-DE" dirty="0" smtClean="0"/>
              <a:t> Server</a:t>
            </a:r>
            <a:endParaRPr lang="de-DE" dirty="0"/>
          </a:p>
        </p:txBody>
      </p:sp>
      <p:cxnSp>
        <p:nvCxnSpPr>
          <p:cNvPr id="21" name="Gerader Verbinder 20"/>
          <p:cNvCxnSpPr/>
          <p:nvPr/>
        </p:nvCxnSpPr>
        <p:spPr>
          <a:xfrm flipV="1">
            <a:off x="4211661" y="1884110"/>
            <a:ext cx="0" cy="10529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>
            <a:extLst>
              <a:ext uri="{FF2B5EF4-FFF2-40B4-BE49-F238E27FC236}">
                <a16:creationId xmlns:a16="http://schemas.microsoft.com/office/drawing/2014/main" id="{970EC8AF-44EF-40A8-99F4-6AAE7F709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4040" y="1625831"/>
            <a:ext cx="2025240" cy="12076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864" y="1648620"/>
            <a:ext cx="1840969" cy="401666"/>
          </a:xfrm>
          <a:prstGeom prst="rect">
            <a:avLst/>
          </a:prstGeom>
        </p:spPr>
      </p:pic>
      <p:pic>
        <p:nvPicPr>
          <p:cNvPr id="24" name="Picture 8" descr="Rest API icon PNG and SVG Vector Free Downloa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59" y="2287608"/>
            <a:ext cx="706405" cy="57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https://lh3.googleusercontent.com/bop3BnW8OtjlgP2XnFhwWBRiT1jiDIUj_L5c2Icbcl6OacU6LpeFHJE2b13_YCzG3uxFetoEd1AXK7mTqOb2vGk1OYQMhbjS1YfC9eNuq344oysoru79PXmjz65aMZPfBDv4=s0">
            <a:extLst>
              <a:ext uri="{FF2B5EF4-FFF2-40B4-BE49-F238E27FC236}">
                <a16:creationId xmlns:a16="http://schemas.microsoft.com/office/drawing/2014/main" id="{CB5C2383-EB4A-409D-8158-455D3039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145" y="2475230"/>
            <a:ext cx="1005087" cy="27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85">
            <a:extLst>
              <a:ext uri="{FF2B5EF4-FFF2-40B4-BE49-F238E27FC236}">
                <a16:creationId xmlns:a16="http://schemas.microsoft.com/office/drawing/2014/main" id="{74EE45BC-BCFB-4A34-B87A-0FA37865D52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238" y="1975536"/>
            <a:ext cx="1150385" cy="274396"/>
          </a:xfrm>
          <a:prstGeom prst="rect">
            <a:avLst/>
          </a:prstGeom>
        </p:spPr>
      </p:pic>
      <p:pic>
        <p:nvPicPr>
          <p:cNvPr id="27" name="Picture 26" descr="https://lh6.googleusercontent.com/5o5-7wAdcGAKRNTnEu5V9zrWU4fQfAmd5FnoPa1xihV48VvtprbKQFXKnqWax6hu8JuSBxxte22zhJpuuT-1Tm3UTqGi0ALNUHf7i0zQxY6a_OJCW81Pqxz3s4cA3PBG5444=s0">
            <a:extLst>
              <a:ext uri="{FF2B5EF4-FFF2-40B4-BE49-F238E27FC236}">
                <a16:creationId xmlns:a16="http://schemas.microsoft.com/office/drawing/2014/main" id="{54B3E5E5-3655-4CCE-83EC-AFB8D0B8D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485" y="2475230"/>
            <a:ext cx="576912" cy="25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1152" y="1530705"/>
            <a:ext cx="989290" cy="306852"/>
          </a:xfrm>
          <a:prstGeom prst="rect">
            <a:avLst/>
          </a:prstGeom>
        </p:spPr>
      </p:pic>
      <p:sp>
        <p:nvSpPr>
          <p:cNvPr id="29" name="Abgerundetes Rechteck 28"/>
          <p:cNvSpPr/>
          <p:nvPr/>
        </p:nvSpPr>
        <p:spPr>
          <a:xfrm>
            <a:off x="6458776" y="1431560"/>
            <a:ext cx="1935495" cy="150018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t" anchorCtr="0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37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7" grpId="0"/>
      <p:bldP spid="9" grpId="0" animBg="1"/>
      <p:bldP spid="11" grpId="0"/>
      <p:bldP spid="14" grpId="0"/>
      <p:bldP spid="15" grpId="0"/>
      <p:bldP spid="16" grpId="0" animBg="1"/>
      <p:bldP spid="18" grpId="0"/>
      <p:bldP spid="19" grpId="0" animBg="1"/>
      <p:bldP spid="20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70EC8AF-44EF-40A8-99F4-6AAE7F70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87" y="593904"/>
            <a:ext cx="6365018" cy="37955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uppieren 8"/>
          <p:cNvGrpSpPr/>
          <p:nvPr/>
        </p:nvGrpSpPr>
        <p:grpSpPr>
          <a:xfrm>
            <a:off x="4690926" y="850509"/>
            <a:ext cx="6084168" cy="3872869"/>
            <a:chOff x="4456311" y="838477"/>
            <a:chExt cx="6084168" cy="3872869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344AE2DE-6853-4EE8-B252-F24C005E1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6311" y="1290783"/>
              <a:ext cx="6084168" cy="34205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B4CD4E40-27E8-4A8D-A6DB-3173C6833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36732" y="838477"/>
              <a:ext cx="1868150" cy="20886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2981979E-C7DC-4A8A-86FE-C7D0CEAAC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00827" y="2006310"/>
              <a:ext cx="884148" cy="22062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ECD05F17-FC39-414B-8425-FC97DA16B7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310" y="3013096"/>
            <a:ext cx="7742740" cy="38053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924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Lange</dc:creator>
  <cp:lastModifiedBy>Matthias Lange</cp:lastModifiedBy>
  <cp:revision>3</cp:revision>
  <dcterms:created xsi:type="dcterms:W3CDTF">2024-04-11T14:28:52Z</dcterms:created>
  <dcterms:modified xsi:type="dcterms:W3CDTF">2024-04-11T14:41:05Z</dcterms:modified>
</cp:coreProperties>
</file>