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1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94745" y="5626778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534239" y="5654490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0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5" y="6356350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3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5" y="6356350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0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5" y="6356350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5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5" y="6356350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5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5" y="6356350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2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5" y="6356350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3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5" y="6356350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9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5" y="6356350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2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"/>
            <a:lum/>
          </a:blip>
          <a:srcRect/>
          <a:stretch>
            <a:fillRect l="55000" t="-8000" r="-4000" b="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205" y="63286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2CD9B-2866-40B9-B522-5B6D6B340C34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8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the BrAPI Virtual Hackathon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April 25-29,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31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BrAPI Hackathon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is a self organizing event</a:t>
            </a:r>
          </a:p>
          <a:p>
            <a:pPr lvl="1"/>
            <a:r>
              <a:rPr lang="en-US" dirty="0" smtClean="0"/>
              <a:t>I will be giving very few instructions </a:t>
            </a:r>
          </a:p>
          <a:p>
            <a:pPr lvl="1"/>
            <a:r>
              <a:rPr lang="en-US" dirty="0" smtClean="0"/>
              <a:t>I am here to help if you need it, otherwise I will stay out of your way</a:t>
            </a:r>
          </a:p>
          <a:p>
            <a:pPr marL="0" indent="0">
              <a:buNone/>
            </a:pPr>
            <a:r>
              <a:rPr lang="en-US" dirty="0" smtClean="0"/>
              <a:t>This is a working event</a:t>
            </a:r>
          </a:p>
          <a:p>
            <a:pPr lvl="1"/>
            <a:r>
              <a:rPr lang="en-US" dirty="0" smtClean="0"/>
              <a:t>If you can, take the time to really commit to building something this week</a:t>
            </a:r>
          </a:p>
          <a:p>
            <a:pPr marL="0" indent="0">
              <a:buNone/>
            </a:pPr>
            <a:r>
              <a:rPr lang="en-US" dirty="0" smtClean="0"/>
              <a:t>This is a community event </a:t>
            </a:r>
          </a:p>
          <a:p>
            <a:pPr lvl="1"/>
            <a:r>
              <a:rPr lang="en-US" dirty="0" smtClean="0"/>
              <a:t>This is a time to connect with other people working on the same problems </a:t>
            </a:r>
          </a:p>
          <a:p>
            <a:pPr lvl="1"/>
            <a:r>
              <a:rPr lang="en-US" dirty="0" smtClean="0"/>
              <a:t>If you see someone working on an interesting project, talk to them, ask questions, ask for a demo, offer to help,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Be respectful and kind to each 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6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Bigger announcements and reminders</a:t>
            </a:r>
          </a:p>
          <a:p>
            <a:pPr marL="0" indent="0">
              <a:buNone/>
            </a:pPr>
            <a:r>
              <a:rPr lang="en-US" dirty="0" smtClean="0"/>
              <a:t>Slack</a:t>
            </a:r>
          </a:p>
          <a:p>
            <a:pPr lvl="1"/>
            <a:r>
              <a:rPr lang="en-US" dirty="0" smtClean="0"/>
              <a:t>Inter-community discussions </a:t>
            </a:r>
          </a:p>
          <a:p>
            <a:pPr lvl="1"/>
            <a:r>
              <a:rPr lang="en-US" dirty="0" smtClean="0"/>
              <a:t>Make new channels</a:t>
            </a:r>
          </a:p>
          <a:p>
            <a:pPr lvl="1"/>
            <a:r>
              <a:rPr lang="en-US" dirty="0" smtClean="0"/>
              <a:t>Slack Huddles</a:t>
            </a:r>
          </a:p>
          <a:p>
            <a:pPr marL="0" indent="0">
              <a:buNone/>
            </a:pPr>
            <a:r>
              <a:rPr lang="en-US" dirty="0" smtClean="0"/>
              <a:t>Zoom</a:t>
            </a:r>
          </a:p>
          <a:p>
            <a:pPr lvl="1"/>
            <a:r>
              <a:rPr lang="en-US" dirty="0" smtClean="0"/>
              <a:t>Large Community Discussions</a:t>
            </a:r>
          </a:p>
          <a:p>
            <a:pPr lvl="1"/>
            <a:r>
              <a:rPr lang="en-US" dirty="0" smtClean="0"/>
              <a:t>Recorded Meetings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96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Agenda</a:t>
            </a:r>
          </a:p>
          <a:p>
            <a:r>
              <a:rPr lang="en-US" dirty="0" smtClean="0"/>
              <a:t>Review Projects List</a:t>
            </a:r>
          </a:p>
          <a:p>
            <a:r>
              <a:rPr lang="en-US" dirty="0" smtClean="0"/>
              <a:t>Review Notes and Recordings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060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API-Template" id="{2653B443-899C-4273-BE3B-4CECDE525138}" vid="{C7B8C648-D3D8-48A2-A9DC-ACFF367EE7D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BrAPI-Template</Template>
  <TotalTime>23</TotalTime>
  <Words>149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Welcome to the BrAPI Virtual Hackathon</vt:lpstr>
      <vt:lpstr>BrAPI Hackathon Guidelines</vt:lpstr>
      <vt:lpstr>Communication Tools</vt:lpstr>
      <vt:lpstr>Agenda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BrAPI Virtual Hackathon</dc:title>
  <dc:creator>Peter Selby</dc:creator>
  <cp:lastModifiedBy>Peter Selby</cp:lastModifiedBy>
  <cp:revision>4</cp:revision>
  <dcterms:created xsi:type="dcterms:W3CDTF">2022-04-24T19:46:29Z</dcterms:created>
  <dcterms:modified xsi:type="dcterms:W3CDTF">2022-04-24T20:09:47Z</dcterms:modified>
</cp:coreProperties>
</file>