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A8BFC-8210-4267-ADC9-437FA99965A3}" v="29" dt="2022-05-05T05:54:2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plante" userId="d5498469d2296677" providerId="LiveId" clId="{514A8BFC-8210-4267-ADC9-437FA99965A3}"/>
    <pc:docChg chg="undo custSel addSld delSld modSld">
      <pc:chgData name="henry plante" userId="d5498469d2296677" providerId="LiveId" clId="{514A8BFC-8210-4267-ADC9-437FA99965A3}" dt="2022-05-06T05:34:10.400" v="2797" actId="20577"/>
      <pc:docMkLst>
        <pc:docMk/>
      </pc:docMkLst>
      <pc:sldChg chg="modSp mod">
        <pc:chgData name="henry plante" userId="d5498469d2296677" providerId="LiveId" clId="{514A8BFC-8210-4267-ADC9-437FA99965A3}" dt="2022-05-05T03:19:37.004" v="62" actId="313"/>
        <pc:sldMkLst>
          <pc:docMk/>
          <pc:sldMk cId="1674720600" sldId="256"/>
        </pc:sldMkLst>
        <pc:spChg chg="mod">
          <ac:chgData name="henry plante" userId="d5498469d2296677" providerId="LiveId" clId="{514A8BFC-8210-4267-ADC9-437FA99965A3}" dt="2022-05-05T03:19:37.004" v="62" actId="313"/>
          <ac:spMkLst>
            <pc:docMk/>
            <pc:sldMk cId="1674720600" sldId="256"/>
            <ac:spMk id="2" creationId="{EC44AC9F-BCC3-C749-504D-CF80604E043F}"/>
          </ac:spMkLst>
        </pc:spChg>
        <pc:spChg chg="mod">
          <ac:chgData name="henry plante" userId="d5498469d2296677" providerId="LiveId" clId="{514A8BFC-8210-4267-ADC9-437FA99965A3}" dt="2022-05-05T03:19:33.948" v="61" actId="20577"/>
          <ac:spMkLst>
            <pc:docMk/>
            <pc:sldMk cId="1674720600" sldId="256"/>
            <ac:spMk id="3" creationId="{C0D9499B-9431-D731-D5B0-DECE92F5D8CA}"/>
          </ac:spMkLst>
        </pc:spChg>
      </pc:sldChg>
      <pc:sldChg chg="new del">
        <pc:chgData name="henry plante" userId="d5498469d2296677" providerId="LiveId" clId="{514A8BFC-8210-4267-ADC9-437FA99965A3}" dt="2022-05-05T03:20:00.546" v="64" actId="2696"/>
        <pc:sldMkLst>
          <pc:docMk/>
          <pc:sldMk cId="2003445362" sldId="257"/>
        </pc:sldMkLst>
      </pc:sldChg>
      <pc:sldChg chg="addSp delSp modSp new del mod">
        <pc:chgData name="henry plante" userId="d5498469d2296677" providerId="LiveId" clId="{514A8BFC-8210-4267-ADC9-437FA99965A3}" dt="2022-05-05T05:20:49.444" v="2702" actId="2696"/>
        <pc:sldMkLst>
          <pc:docMk/>
          <pc:sldMk cId="2198960635" sldId="257"/>
        </pc:sldMkLst>
        <pc:spChg chg="add mod">
          <ac:chgData name="henry plante" userId="d5498469d2296677" providerId="LiveId" clId="{514A8BFC-8210-4267-ADC9-437FA99965A3}" dt="2022-05-05T03:26:11.636" v="372" actId="1076"/>
          <ac:spMkLst>
            <pc:docMk/>
            <pc:sldMk cId="2198960635" sldId="257"/>
            <ac:spMk id="2" creationId="{C6D852CB-665B-1C06-C360-8CB8AB1D375E}"/>
          </ac:spMkLst>
        </pc:spChg>
        <pc:spChg chg="add del mod">
          <ac:chgData name="henry plante" userId="d5498469d2296677" providerId="LiveId" clId="{514A8BFC-8210-4267-ADC9-437FA99965A3}" dt="2022-05-05T03:23:05.965" v="237" actId="478"/>
          <ac:spMkLst>
            <pc:docMk/>
            <pc:sldMk cId="2198960635" sldId="257"/>
            <ac:spMk id="3" creationId="{3471276C-1060-B5EC-5F84-8F82075310F4}"/>
          </ac:spMkLst>
        </pc:spChg>
        <pc:spChg chg="add del mod">
          <ac:chgData name="henry plante" userId="d5498469d2296677" providerId="LiveId" clId="{514A8BFC-8210-4267-ADC9-437FA99965A3}" dt="2022-05-05T03:22:59.984" v="235" actId="478"/>
          <ac:spMkLst>
            <pc:docMk/>
            <pc:sldMk cId="2198960635" sldId="257"/>
            <ac:spMk id="4" creationId="{B59C6613-3146-D4A9-A128-1DA6B5F68AE1}"/>
          </ac:spMkLst>
        </pc:spChg>
        <pc:spChg chg="add del mod">
          <ac:chgData name="henry plante" userId="d5498469d2296677" providerId="LiveId" clId="{514A8BFC-8210-4267-ADC9-437FA99965A3}" dt="2022-05-05T03:22:59.984" v="235" actId="478"/>
          <ac:spMkLst>
            <pc:docMk/>
            <pc:sldMk cId="2198960635" sldId="257"/>
            <ac:spMk id="5" creationId="{E0637729-11B4-8FAE-B621-D3E550C2832D}"/>
          </ac:spMkLst>
        </pc:spChg>
        <pc:spChg chg="add del mod">
          <ac:chgData name="henry plante" userId="d5498469d2296677" providerId="LiveId" clId="{514A8BFC-8210-4267-ADC9-437FA99965A3}" dt="2022-05-05T03:22:57.666" v="234"/>
          <ac:spMkLst>
            <pc:docMk/>
            <pc:sldMk cId="2198960635" sldId="257"/>
            <ac:spMk id="6" creationId="{B032CDFD-B812-3BAC-8820-2C8DB2C7DE9F}"/>
          </ac:spMkLst>
        </pc:spChg>
        <pc:spChg chg="add del mod">
          <ac:chgData name="henry plante" userId="d5498469d2296677" providerId="LiveId" clId="{514A8BFC-8210-4267-ADC9-437FA99965A3}" dt="2022-05-05T03:23:01.951" v="236" actId="478"/>
          <ac:spMkLst>
            <pc:docMk/>
            <pc:sldMk cId="2198960635" sldId="257"/>
            <ac:spMk id="7" creationId="{3BFF544B-F31F-FA60-04BA-99B6358DA54E}"/>
          </ac:spMkLst>
        </pc:spChg>
        <pc:spChg chg="add mod">
          <ac:chgData name="henry plante" userId="d5498469d2296677" providerId="LiveId" clId="{514A8BFC-8210-4267-ADC9-437FA99965A3}" dt="2022-05-05T03:30:20.318" v="513" actId="122"/>
          <ac:spMkLst>
            <pc:docMk/>
            <pc:sldMk cId="2198960635" sldId="257"/>
            <ac:spMk id="11" creationId="{99035E4D-284C-80DF-FB9F-1660CD2F5CBD}"/>
          </ac:spMkLst>
        </pc:spChg>
        <pc:spChg chg="add mod">
          <ac:chgData name="henry plante" userId="d5498469d2296677" providerId="LiveId" clId="{514A8BFC-8210-4267-ADC9-437FA99965A3}" dt="2022-05-05T03:31:05.113" v="544" actId="1076"/>
          <ac:spMkLst>
            <pc:docMk/>
            <pc:sldMk cId="2198960635" sldId="257"/>
            <ac:spMk id="14" creationId="{EE1A8E88-D2CE-F90D-8574-0C7973EAF754}"/>
          </ac:spMkLst>
        </pc:spChg>
        <pc:spChg chg="add mod">
          <ac:chgData name="henry plante" userId="d5498469d2296677" providerId="LiveId" clId="{514A8BFC-8210-4267-ADC9-437FA99965A3}" dt="2022-05-05T03:31:53.587" v="559" actId="1076"/>
          <ac:spMkLst>
            <pc:docMk/>
            <pc:sldMk cId="2198960635" sldId="257"/>
            <ac:spMk id="19" creationId="{C2B6C18D-7282-9BF7-945C-36B644C9DF34}"/>
          </ac:spMkLst>
        </pc:spChg>
        <pc:cxnChg chg="add mod">
          <ac:chgData name="henry plante" userId="d5498469d2296677" providerId="LiveId" clId="{514A8BFC-8210-4267-ADC9-437FA99965A3}" dt="2022-05-05T03:27:26.455" v="382" actId="13822"/>
          <ac:cxnSpMkLst>
            <pc:docMk/>
            <pc:sldMk cId="2198960635" sldId="257"/>
            <ac:cxnSpMk id="9" creationId="{DC7E99E2-0FF1-1D29-033D-20034D014A9A}"/>
          </ac:cxnSpMkLst>
        </pc:cxnChg>
        <pc:cxnChg chg="add mod">
          <ac:chgData name="henry plante" userId="d5498469d2296677" providerId="LiveId" clId="{514A8BFC-8210-4267-ADC9-437FA99965A3}" dt="2022-05-05T03:32:12.049" v="564" actId="14100"/>
          <ac:cxnSpMkLst>
            <pc:docMk/>
            <pc:sldMk cId="2198960635" sldId="257"/>
            <ac:cxnSpMk id="12" creationId="{5EA87138-72AD-458B-0625-51FD6C5C9CB4}"/>
          </ac:cxnSpMkLst>
        </pc:cxnChg>
        <pc:cxnChg chg="add mod">
          <ac:chgData name="henry plante" userId="d5498469d2296677" providerId="LiveId" clId="{514A8BFC-8210-4267-ADC9-437FA99965A3}" dt="2022-05-05T03:31:25.852" v="549" actId="14100"/>
          <ac:cxnSpMkLst>
            <pc:docMk/>
            <pc:sldMk cId="2198960635" sldId="257"/>
            <ac:cxnSpMk id="16" creationId="{5FB2824D-AA65-61E9-59E8-116F72597587}"/>
          </ac:cxnSpMkLst>
        </pc:cxnChg>
        <pc:cxnChg chg="add mod">
          <ac:chgData name="henry plante" userId="d5498469d2296677" providerId="LiveId" clId="{514A8BFC-8210-4267-ADC9-437FA99965A3}" dt="2022-05-05T03:32:02.122" v="562" actId="14100"/>
          <ac:cxnSpMkLst>
            <pc:docMk/>
            <pc:sldMk cId="2198960635" sldId="257"/>
            <ac:cxnSpMk id="20" creationId="{17F6F074-9F6A-D2BC-5BEA-307739112F12}"/>
          </ac:cxnSpMkLst>
        </pc:cxnChg>
      </pc:sldChg>
      <pc:sldChg chg="new del">
        <pc:chgData name="henry plante" userId="d5498469d2296677" providerId="LiveId" clId="{514A8BFC-8210-4267-ADC9-437FA99965A3}" dt="2022-05-05T03:28:19.122" v="385" actId="680"/>
        <pc:sldMkLst>
          <pc:docMk/>
          <pc:sldMk cId="175752807" sldId="258"/>
        </pc:sldMkLst>
      </pc:sldChg>
      <pc:sldChg chg="new del">
        <pc:chgData name="henry plante" userId="d5498469d2296677" providerId="LiveId" clId="{514A8BFC-8210-4267-ADC9-437FA99965A3}" dt="2022-05-05T03:27:58.920" v="383" actId="2696"/>
        <pc:sldMkLst>
          <pc:docMk/>
          <pc:sldMk cId="1705461130" sldId="258"/>
        </pc:sldMkLst>
      </pc:sldChg>
      <pc:sldChg chg="new del">
        <pc:chgData name="henry plante" userId="d5498469d2296677" providerId="LiveId" clId="{514A8BFC-8210-4267-ADC9-437FA99965A3}" dt="2022-05-05T03:28:31.784" v="387" actId="680"/>
        <pc:sldMkLst>
          <pc:docMk/>
          <pc:sldMk cId="2861268105" sldId="258"/>
        </pc:sldMkLst>
      </pc:sldChg>
      <pc:sldChg chg="addSp delSp modSp new mod">
        <pc:chgData name="henry plante" userId="d5498469d2296677" providerId="LiveId" clId="{514A8BFC-8210-4267-ADC9-437FA99965A3}" dt="2022-05-06T05:33:52.015" v="2795" actId="20577"/>
        <pc:sldMkLst>
          <pc:docMk/>
          <pc:sldMk cId="3088893170" sldId="258"/>
        </pc:sldMkLst>
        <pc:spChg chg="mod">
          <ac:chgData name="henry plante" userId="d5498469d2296677" providerId="LiveId" clId="{514A8BFC-8210-4267-ADC9-437FA99965A3}" dt="2022-05-05T03:29:02.761" v="440" actId="20577"/>
          <ac:spMkLst>
            <pc:docMk/>
            <pc:sldMk cId="3088893170" sldId="258"/>
            <ac:spMk id="2" creationId="{998F1BD1-D36F-A63C-3ABA-99EB57418681}"/>
          </ac:spMkLst>
        </pc:spChg>
        <pc:spChg chg="add mod">
          <ac:chgData name="henry plante" userId="d5498469d2296677" providerId="LiveId" clId="{514A8BFC-8210-4267-ADC9-437FA99965A3}" dt="2022-05-06T05:33:52.015" v="2795" actId="20577"/>
          <ac:spMkLst>
            <pc:docMk/>
            <pc:sldMk cId="3088893170" sldId="258"/>
            <ac:spMk id="3" creationId="{F81B1B6A-A55F-2CF4-397D-BC4E23032BEA}"/>
          </ac:spMkLst>
        </pc:spChg>
        <pc:spChg chg="add mod">
          <ac:chgData name="henry plante" userId="d5498469d2296677" providerId="LiveId" clId="{514A8BFC-8210-4267-ADC9-437FA99965A3}" dt="2022-05-05T19:56:52.499" v="2734" actId="1076"/>
          <ac:spMkLst>
            <pc:docMk/>
            <pc:sldMk cId="3088893170" sldId="258"/>
            <ac:spMk id="9" creationId="{97D894FD-D33A-BF74-DA04-5ED03D73E535}"/>
          </ac:spMkLst>
        </pc:spChg>
        <pc:spChg chg="add mod">
          <ac:chgData name="henry plante" userId="d5498469d2296677" providerId="LiveId" clId="{514A8BFC-8210-4267-ADC9-437FA99965A3}" dt="2022-05-05T20:11:31.062" v="2783" actId="20577"/>
          <ac:spMkLst>
            <pc:docMk/>
            <pc:sldMk cId="3088893170" sldId="258"/>
            <ac:spMk id="12" creationId="{338F593C-7295-7512-4EF2-6402B40A1691}"/>
          </ac:spMkLst>
        </pc:spChg>
        <pc:cxnChg chg="add mod">
          <ac:chgData name="henry plante" userId="d5498469d2296677" providerId="LiveId" clId="{514A8BFC-8210-4267-ADC9-437FA99965A3}" dt="2022-05-05T03:36:42.746" v="844" actId="13822"/>
          <ac:cxnSpMkLst>
            <pc:docMk/>
            <pc:sldMk cId="3088893170" sldId="258"/>
            <ac:cxnSpMk id="5" creationId="{DB317839-10F7-BD5E-0D89-1FC846C8AF26}"/>
          </ac:cxnSpMkLst>
        </pc:cxnChg>
        <pc:cxnChg chg="add mod">
          <ac:chgData name="henry plante" userId="d5498469d2296677" providerId="LiveId" clId="{514A8BFC-8210-4267-ADC9-437FA99965A3}" dt="2022-05-05T19:56:44.796" v="2733" actId="1035"/>
          <ac:cxnSpMkLst>
            <pc:docMk/>
            <pc:sldMk cId="3088893170" sldId="258"/>
            <ac:cxnSpMk id="7" creationId="{BFAEB638-6260-1069-2E8C-FFB8C1316355}"/>
          </ac:cxnSpMkLst>
        </pc:cxnChg>
        <pc:cxnChg chg="add del mod">
          <ac:chgData name="henry plante" userId="d5498469d2296677" providerId="LiveId" clId="{514A8BFC-8210-4267-ADC9-437FA99965A3}" dt="2022-05-05T03:37:17.705" v="848"/>
          <ac:cxnSpMkLst>
            <pc:docMk/>
            <pc:sldMk cId="3088893170" sldId="258"/>
            <ac:cxnSpMk id="8" creationId="{89998DBD-F28E-6C31-FE84-BF20FE2E2898}"/>
          </ac:cxnSpMkLst>
        </pc:cxnChg>
        <pc:cxnChg chg="add mod">
          <ac:chgData name="henry plante" userId="d5498469d2296677" providerId="LiveId" clId="{514A8BFC-8210-4267-ADC9-437FA99965A3}" dt="2022-05-05T19:56:59.893" v="2765" actId="1035"/>
          <ac:cxnSpMkLst>
            <pc:docMk/>
            <pc:sldMk cId="3088893170" sldId="258"/>
            <ac:cxnSpMk id="10" creationId="{6AEF01EA-4C9D-C288-31EF-2365CA6FC6BD}"/>
          </ac:cxnSpMkLst>
        </pc:cxnChg>
        <pc:cxnChg chg="add del mod">
          <ac:chgData name="henry plante" userId="d5498469d2296677" providerId="LiveId" clId="{514A8BFC-8210-4267-ADC9-437FA99965A3}" dt="2022-05-05T03:41:40.894" v="1261" actId="478"/>
          <ac:cxnSpMkLst>
            <pc:docMk/>
            <pc:sldMk cId="3088893170" sldId="258"/>
            <ac:cxnSpMk id="13" creationId="{E65BB67F-704B-BABB-5792-039BFBB70631}"/>
          </ac:cxnSpMkLst>
        </pc:cxnChg>
        <pc:cxnChg chg="add del mod">
          <ac:chgData name="henry plante" userId="d5498469d2296677" providerId="LiveId" clId="{514A8BFC-8210-4267-ADC9-437FA99965A3}" dt="2022-05-05T03:41:34.069" v="1258"/>
          <ac:cxnSpMkLst>
            <pc:docMk/>
            <pc:sldMk cId="3088893170" sldId="258"/>
            <ac:cxnSpMk id="14" creationId="{59998590-1B8A-DFDD-41E7-55167903BFC9}"/>
          </ac:cxnSpMkLst>
        </pc:cxnChg>
      </pc:sldChg>
      <pc:sldChg chg="new del">
        <pc:chgData name="henry plante" userId="d5498469d2296677" providerId="LiveId" clId="{514A8BFC-8210-4267-ADC9-437FA99965A3}" dt="2022-05-05T03:28:43.979" v="389" actId="680"/>
        <pc:sldMkLst>
          <pc:docMk/>
          <pc:sldMk cId="4005244449" sldId="258"/>
        </pc:sldMkLst>
      </pc:sldChg>
      <pc:sldChg chg="addSp modSp new mod">
        <pc:chgData name="henry plante" userId="d5498469d2296677" providerId="LiveId" clId="{514A8BFC-8210-4267-ADC9-437FA99965A3}" dt="2022-05-06T05:34:10.400" v="2797" actId="20577"/>
        <pc:sldMkLst>
          <pc:docMk/>
          <pc:sldMk cId="520476542" sldId="259"/>
        </pc:sldMkLst>
        <pc:spChg chg="mod">
          <ac:chgData name="henry plante" userId="d5498469d2296677" providerId="LiveId" clId="{514A8BFC-8210-4267-ADC9-437FA99965A3}" dt="2022-05-05T03:49:54.519" v="1414" actId="14100"/>
          <ac:spMkLst>
            <pc:docMk/>
            <pc:sldMk cId="520476542" sldId="259"/>
            <ac:spMk id="2" creationId="{C445331F-4E72-2F60-F077-439AC4A00223}"/>
          </ac:spMkLst>
        </pc:spChg>
        <pc:spChg chg="add mod">
          <ac:chgData name="henry plante" userId="d5498469d2296677" providerId="LiveId" clId="{514A8BFC-8210-4267-ADC9-437FA99965A3}" dt="2022-05-06T05:34:10.400" v="2797" actId="20577"/>
          <ac:spMkLst>
            <pc:docMk/>
            <pc:sldMk cId="520476542" sldId="259"/>
            <ac:spMk id="5" creationId="{1270D029-3B58-A0AC-EAD4-33D7630D71D4}"/>
          </ac:spMkLst>
        </pc:spChg>
        <pc:cxnChg chg="add mod">
          <ac:chgData name="henry plante" userId="d5498469d2296677" providerId="LiveId" clId="{514A8BFC-8210-4267-ADC9-437FA99965A3}" dt="2022-05-05T03:50:03.574" v="1416" actId="14100"/>
          <ac:cxnSpMkLst>
            <pc:docMk/>
            <pc:sldMk cId="520476542" sldId="259"/>
            <ac:cxnSpMk id="3" creationId="{1AD0F18D-9353-214F-5E2E-BEBFE59F83FD}"/>
          </ac:cxnSpMkLst>
        </pc:cxnChg>
      </pc:sldChg>
      <pc:sldChg chg="addSp modSp new mod">
        <pc:chgData name="henry plante" userId="d5498469d2296677" providerId="LiveId" clId="{514A8BFC-8210-4267-ADC9-437FA99965A3}" dt="2022-05-05T19:35:18.728" v="2709" actId="27918"/>
        <pc:sldMkLst>
          <pc:docMk/>
          <pc:sldMk cId="1956076199" sldId="260"/>
        </pc:sldMkLst>
        <pc:spChg chg="mod">
          <ac:chgData name="henry plante" userId="d5498469d2296677" providerId="LiveId" clId="{514A8BFC-8210-4267-ADC9-437FA99965A3}" dt="2022-05-05T03:57:00.199" v="1986" actId="20577"/>
          <ac:spMkLst>
            <pc:docMk/>
            <pc:sldMk cId="1956076199" sldId="260"/>
            <ac:spMk id="2" creationId="{4A649C3E-111D-3588-F92C-6FE8BA9F6D67}"/>
          </ac:spMkLst>
        </pc:spChg>
        <pc:spChg chg="add mod">
          <ac:chgData name="henry plante" userId="d5498469d2296677" providerId="LiveId" clId="{514A8BFC-8210-4267-ADC9-437FA99965A3}" dt="2022-05-05T04:18:45.797" v="2604" actId="20577"/>
          <ac:spMkLst>
            <pc:docMk/>
            <pc:sldMk cId="1956076199" sldId="260"/>
            <ac:spMk id="6" creationId="{C0101A2B-B8AC-22D3-1842-C0F16ED4BDA9}"/>
          </ac:spMkLst>
        </pc:spChg>
        <pc:graphicFrameChg chg="add mod modGraphic">
          <ac:chgData name="henry plante" userId="d5498469d2296677" providerId="LiveId" clId="{514A8BFC-8210-4267-ADC9-437FA99965A3}" dt="2022-05-05T04:01:29.875" v="2283" actId="1076"/>
          <ac:graphicFrameMkLst>
            <pc:docMk/>
            <pc:sldMk cId="1956076199" sldId="260"/>
            <ac:graphicFrameMk id="7" creationId="{220D3084-8B5D-2B0F-73C5-CD3C9E3B0964}"/>
          </ac:graphicFrameMkLst>
        </pc:graphicFrameChg>
        <pc:cxnChg chg="add mod">
          <ac:chgData name="henry plante" userId="d5498469d2296677" providerId="LiveId" clId="{514A8BFC-8210-4267-ADC9-437FA99965A3}" dt="2022-05-05T03:57:14.829" v="1989" actId="14100"/>
          <ac:cxnSpMkLst>
            <pc:docMk/>
            <pc:sldMk cId="1956076199" sldId="260"/>
            <ac:cxnSpMk id="3" creationId="{DBFC79B3-4A8F-14C3-7DD4-3862789D1035}"/>
          </ac:cxnSpMkLst>
        </pc:cxnChg>
      </pc:sldChg>
      <pc:sldChg chg="addSp delSp modSp add mod">
        <pc:chgData name="henry plante" userId="d5498469d2296677" providerId="LiveId" clId="{514A8BFC-8210-4267-ADC9-437FA99965A3}" dt="2022-05-05T19:58:37.135" v="2770" actId="20577"/>
        <pc:sldMkLst>
          <pc:docMk/>
          <pc:sldMk cId="3239678812" sldId="261"/>
        </pc:sldMkLst>
        <pc:spChg chg="mod">
          <ac:chgData name="henry plante" userId="d5498469d2296677" providerId="LiveId" clId="{514A8BFC-8210-4267-ADC9-437FA99965A3}" dt="2022-05-05T19:58:37.135" v="2770" actId="20577"/>
          <ac:spMkLst>
            <pc:docMk/>
            <pc:sldMk cId="3239678812" sldId="261"/>
            <ac:spMk id="6" creationId="{C0101A2B-B8AC-22D3-1842-C0F16ED4BDA9}"/>
          </ac:spMkLst>
        </pc:spChg>
        <pc:graphicFrameChg chg="del">
          <ac:chgData name="henry plante" userId="d5498469d2296677" providerId="LiveId" clId="{514A8BFC-8210-4267-ADC9-437FA99965A3}" dt="2022-05-05T04:01:47.435" v="2285" actId="478"/>
          <ac:graphicFrameMkLst>
            <pc:docMk/>
            <pc:sldMk cId="3239678812" sldId="261"/>
            <ac:graphicFrameMk id="7" creationId="{220D3084-8B5D-2B0F-73C5-CD3C9E3B0964}"/>
          </ac:graphicFrameMkLst>
        </pc:graphicFrameChg>
        <pc:graphicFrameChg chg="add mod modGraphic">
          <ac:chgData name="henry plante" userId="d5498469d2296677" providerId="LiveId" clId="{514A8BFC-8210-4267-ADC9-437FA99965A3}" dt="2022-05-05T05:21:03.148" v="2705" actId="14100"/>
          <ac:graphicFrameMkLst>
            <pc:docMk/>
            <pc:sldMk cId="3239678812" sldId="261"/>
            <ac:graphicFrameMk id="8" creationId="{7B90CAB3-5B29-8832-9D51-C63938F6490C}"/>
          </ac:graphicFrameMkLst>
        </pc:graphicFrameChg>
        <pc:graphicFrameChg chg="add del mod modGraphic">
          <ac:chgData name="henry plante" userId="d5498469d2296677" providerId="LiveId" clId="{514A8BFC-8210-4267-ADC9-437FA99965A3}" dt="2022-05-05T05:20:57.988" v="2703" actId="478"/>
          <ac:graphicFrameMkLst>
            <pc:docMk/>
            <pc:sldMk cId="3239678812" sldId="261"/>
            <ac:graphicFrameMk id="9" creationId="{167A23DE-68A0-C038-55F9-D4446B3AA4D6}"/>
          </ac:graphicFrameMkLst>
        </pc:graphicFrameChg>
        <pc:graphicFrameChg chg="add del mod">
          <ac:chgData name="henry plante" userId="d5498469d2296677" providerId="LiveId" clId="{514A8BFC-8210-4267-ADC9-437FA99965A3}" dt="2022-05-05T18:58:04.158" v="2708" actId="478"/>
          <ac:graphicFrameMkLst>
            <pc:docMk/>
            <pc:sldMk cId="3239678812" sldId="261"/>
            <ac:graphicFrameMk id="10" creationId="{167A23DE-68A0-C038-55F9-D4446B3AA4D6}"/>
          </ac:graphicFrameMkLst>
        </pc:graphicFrame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d5498469d2296677/Documents/OSFinalProject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d5498469d2296677/Documents/OSFinalProjectData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Priority!$B$2:$B$101</cx:f>
        <cx:lvl ptCount="100" formatCode="General">
          <cx:pt idx="0">1.6399999999999999</cx:pt>
          <cx:pt idx="1">1.72</cx:pt>
          <cx:pt idx="2">1.6699999999999999</cx:pt>
          <cx:pt idx="3">1.6699999999999999</cx:pt>
          <cx:pt idx="4">1.6799999999999999</cx:pt>
          <cx:pt idx="5">1.6899999999999999</cx:pt>
          <cx:pt idx="6">1.6399999999999999</cx:pt>
          <cx:pt idx="7">1.6599999999999999</cx:pt>
          <cx:pt idx="8">1.6499999999999999</cx:pt>
          <cx:pt idx="9">1.6499999999999999</cx:pt>
          <cx:pt idx="10">1.6799999999999999</cx:pt>
          <cx:pt idx="11">1.6799999999999999</cx:pt>
          <cx:pt idx="12">1.6599999999999999</cx:pt>
          <cx:pt idx="13">1.6899999999999999</cx:pt>
          <cx:pt idx="14">1.6499999999999999</cx:pt>
          <cx:pt idx="15">1.6599999999999999</cx:pt>
          <cx:pt idx="16">1.6699999999999999</cx:pt>
          <cx:pt idx="17">1.6799999999999999</cx:pt>
          <cx:pt idx="18">1.6799999999999999</cx:pt>
          <cx:pt idx="19">1.6399999999999999</cx:pt>
          <cx:pt idx="20">1.6399999999999999</cx:pt>
          <cx:pt idx="21">1.7</cx:pt>
          <cx:pt idx="22">1.6699999999999999</cx:pt>
          <cx:pt idx="23">1.6599999999999999</cx:pt>
          <cx:pt idx="24">1.6399999999999999</cx:pt>
          <cx:pt idx="25">1.6599999999999999</cx:pt>
          <cx:pt idx="26">1.6799999999999999</cx:pt>
          <cx:pt idx="27">1.6399999999999999</cx:pt>
          <cx:pt idx="28">1.6499999999999999</cx:pt>
          <cx:pt idx="29">1.6699999999999999</cx:pt>
          <cx:pt idx="30">1.6499999999999999</cx:pt>
          <cx:pt idx="31">1.6899999999999999</cx:pt>
          <cx:pt idx="32">1.6200000000000001</cx:pt>
          <cx:pt idx="33">1.6599999999999999</cx:pt>
          <cx:pt idx="34">1.6599999999999999</cx:pt>
          <cx:pt idx="35">1.6499999999999999</cx:pt>
          <cx:pt idx="36">1.6499999999999999</cx:pt>
          <cx:pt idx="37">1.6599999999999999</cx:pt>
          <cx:pt idx="38">1.6799999999999999</cx:pt>
          <cx:pt idx="39">1.6699999999999999</cx:pt>
          <cx:pt idx="40">1.6299999999999999</cx:pt>
          <cx:pt idx="41">1.6499999999999999</cx:pt>
          <cx:pt idx="42">1.6599999999999999</cx:pt>
          <cx:pt idx="43">1.7</cx:pt>
          <cx:pt idx="44">1.7</cx:pt>
          <cx:pt idx="45">1.6299999999999999</cx:pt>
          <cx:pt idx="46">1.6699999999999999</cx:pt>
          <cx:pt idx="47">1.6100000000000001</cx:pt>
          <cx:pt idx="48">1.6100000000000001</cx:pt>
          <cx:pt idx="49">1.6399999999999999</cx:pt>
          <cx:pt idx="50">1.6599999999999999</cx:pt>
          <cx:pt idx="51">1.5800000000000001</cx:pt>
          <cx:pt idx="52">1.6200000000000001</cx:pt>
          <cx:pt idx="53">1.6100000000000001</cx:pt>
          <cx:pt idx="54">1.6499999999999999</cx:pt>
          <cx:pt idx="55">1.6000000000000001</cx:pt>
          <cx:pt idx="56">1.6100000000000001</cx:pt>
          <cx:pt idx="57">1.6200000000000001</cx:pt>
          <cx:pt idx="58">1.6200000000000001</cx:pt>
          <cx:pt idx="59">1.5800000000000001</cx:pt>
          <cx:pt idx="60">1.6000000000000001</cx:pt>
          <cx:pt idx="61">1.6499999999999999</cx:pt>
          <cx:pt idx="62">1.6299999999999999</cx:pt>
          <cx:pt idx="63">1.6299999999999999</cx:pt>
          <cx:pt idx="64">1.6200000000000001</cx:pt>
          <cx:pt idx="65">1.6200000000000001</cx:pt>
          <cx:pt idx="66">1.6200000000000001</cx:pt>
          <cx:pt idx="67">1.5700000000000001</cx:pt>
          <cx:pt idx="68">1.52</cx:pt>
          <cx:pt idx="69">1.54</cx:pt>
          <cx:pt idx="70">1.5700000000000001</cx:pt>
          <cx:pt idx="71">1.6000000000000001</cx:pt>
          <cx:pt idx="72">1.54</cx:pt>
          <cx:pt idx="73">1.5</cx:pt>
          <cx:pt idx="74">1.51</cx:pt>
          <cx:pt idx="75">1.5</cx:pt>
          <cx:pt idx="76">1.51</cx:pt>
          <cx:pt idx="77">1.51</cx:pt>
          <cx:pt idx="78">1.5</cx:pt>
          <cx:pt idx="79">1.51</cx:pt>
          <cx:pt idx="80">1.54</cx:pt>
          <cx:pt idx="81">1.54</cx:pt>
          <cx:pt idx="82">1.51</cx:pt>
          <cx:pt idx="83">1.52</cx:pt>
          <cx:pt idx="84">1.52</cx:pt>
          <cx:pt idx="85">1.53</cx:pt>
          <cx:pt idx="86">1.52</cx:pt>
          <cx:pt idx="87">1.52</cx:pt>
          <cx:pt idx="88">1.53</cx:pt>
          <cx:pt idx="89">1.53</cx:pt>
          <cx:pt idx="90">1.54</cx:pt>
          <cx:pt idx="91">1.52</cx:pt>
          <cx:pt idx="92">1.52</cx:pt>
          <cx:pt idx="93">1.51</cx:pt>
          <cx:pt idx="94">1.54</cx:pt>
          <cx:pt idx="95">1.52</cx:pt>
          <cx:pt idx="96">1.52</cx:pt>
          <cx:pt idx="97">1.51</cx:pt>
          <cx:pt idx="98">1.51</cx:pt>
          <cx:pt idx="99">1.5</cx:pt>
        </cx:lvl>
      </cx:numDim>
    </cx:data>
    <cx:data id="1">
      <cx:numDim type="val">
        <cx:f>Priority!$C$2:$C$101</cx:f>
        <cx:lvl ptCount="100" formatCode="General">
          <cx:pt idx="0">1.8100000000000001</cx:pt>
          <cx:pt idx="1">1.8799999999999999</cx:pt>
          <cx:pt idx="2">1.8899999999999999</cx:pt>
          <cx:pt idx="3">1.8400000000000001</cx:pt>
          <cx:pt idx="4">1.76</cx:pt>
          <cx:pt idx="5">1.8899999999999999</cx:pt>
          <cx:pt idx="6">1.8600000000000001</cx:pt>
          <cx:pt idx="7">1.9399999999999999</cx:pt>
          <cx:pt idx="8">1.8</cx:pt>
          <cx:pt idx="9">1.79</cx:pt>
          <cx:pt idx="10">1.8</cx:pt>
          <cx:pt idx="11">1.8400000000000001</cx:pt>
          <cx:pt idx="12">1.79</cx:pt>
          <cx:pt idx="13">1.6100000000000001</cx:pt>
          <cx:pt idx="14">1.78</cx:pt>
          <cx:pt idx="15">1.8500000000000001</cx:pt>
          <cx:pt idx="16">1.71</cx:pt>
          <cx:pt idx="17">1.74</cx:pt>
          <cx:pt idx="18">2.0099999999999998</cx:pt>
          <cx:pt idx="19">1.8</cx:pt>
          <cx:pt idx="20">1.9099999999999999</cx:pt>
          <cx:pt idx="21">1.8600000000000001</cx:pt>
          <cx:pt idx="22">1.73</cx:pt>
          <cx:pt idx="23">2.0299999999999998</cx:pt>
          <cx:pt idx="24">1.8700000000000001</cx:pt>
          <cx:pt idx="25">1.73</cx:pt>
          <cx:pt idx="26">1.96</cx:pt>
          <cx:pt idx="27">1.8</cx:pt>
          <cx:pt idx="28">1.74</cx:pt>
          <cx:pt idx="29">1.8799999999999999</cx:pt>
          <cx:pt idx="30">1.8999999999999999</cx:pt>
          <cx:pt idx="31">1.8500000000000001</cx:pt>
          <cx:pt idx="32">1.74</cx:pt>
          <cx:pt idx="33">1.9099999999999999</cx:pt>
          <cx:pt idx="34">1.74</cx:pt>
          <cx:pt idx="35">1.8200000000000001</cx:pt>
          <cx:pt idx="36">1.8600000000000001</cx:pt>
          <cx:pt idx="37">1.75</cx:pt>
          <cx:pt idx="38">1.7</cx:pt>
          <cx:pt idx="39">1.78</cx:pt>
          <cx:pt idx="40">1.76</cx:pt>
          <cx:pt idx="41">1.8500000000000001</cx:pt>
          <cx:pt idx="42">1.8899999999999999</cx:pt>
          <cx:pt idx="43">1.75</cx:pt>
          <cx:pt idx="44">1.8600000000000001</cx:pt>
          <cx:pt idx="45">1.71</cx:pt>
          <cx:pt idx="46">1.8300000000000001</cx:pt>
          <cx:pt idx="47">1.71</cx:pt>
          <cx:pt idx="48">1.79</cx:pt>
          <cx:pt idx="49">1.8300000000000001</cx:pt>
          <cx:pt idx="50">1.8500000000000001</cx:pt>
          <cx:pt idx="51">1.79</cx:pt>
          <cx:pt idx="52">1.8500000000000001</cx:pt>
          <cx:pt idx="53">1.9199999999999999</cx:pt>
          <cx:pt idx="54">1.8400000000000001</cx:pt>
          <cx:pt idx="55">1.8600000000000001</cx:pt>
          <cx:pt idx="56">1.8600000000000001</cx:pt>
          <cx:pt idx="57">1.78</cx:pt>
          <cx:pt idx="58">1.8</cx:pt>
          <cx:pt idx="59">1.9099999999999999</cx:pt>
          <cx:pt idx="60">1.6899999999999999</cx:pt>
          <cx:pt idx="61">1.8200000000000001</cx:pt>
          <cx:pt idx="62">1.96</cx:pt>
          <cx:pt idx="63">1.8100000000000001</cx:pt>
          <cx:pt idx="64">1.8100000000000001</cx:pt>
          <cx:pt idx="65">1.78</cx:pt>
          <cx:pt idx="66">1.8600000000000001</cx:pt>
          <cx:pt idx="67">1.6699999999999999</cx:pt>
          <cx:pt idx="68">1.8700000000000001</cx:pt>
          <cx:pt idx="69">1.8400000000000001</cx:pt>
          <cx:pt idx="70">1.8300000000000001</cx:pt>
          <cx:pt idx="71">1.8300000000000001</cx:pt>
          <cx:pt idx="72">1.78</cx:pt>
          <cx:pt idx="73">1.8899999999999999</cx:pt>
          <cx:pt idx="74">1.8600000000000001</cx:pt>
          <cx:pt idx="75">1.8899999999999999</cx:pt>
          <cx:pt idx="76">1.95</cx:pt>
          <cx:pt idx="77">1.8999999999999999</cx:pt>
          <cx:pt idx="78">1.79</cx:pt>
          <cx:pt idx="79">1.8999999999999999</cx:pt>
          <cx:pt idx="80">1.79</cx:pt>
          <cx:pt idx="81">1.76</cx:pt>
          <cx:pt idx="82">1.8700000000000001</cx:pt>
          <cx:pt idx="83">1.75</cx:pt>
          <cx:pt idx="84">1.8899999999999999</cx:pt>
          <cx:pt idx="85">1.8700000000000001</cx:pt>
          <cx:pt idx="86">1.76</cx:pt>
          <cx:pt idx="87">1.78</cx:pt>
          <cx:pt idx="88">1.8799999999999999</cx:pt>
          <cx:pt idx="89">1.9099999999999999</cx:pt>
          <cx:pt idx="90">1.8100000000000001</cx:pt>
          <cx:pt idx="91">1.8799999999999999</cx:pt>
          <cx:pt idx="92">2.0099999999999998</cx:pt>
          <cx:pt idx="93">2.1200000000000001</cx:pt>
          <cx:pt idx="94">1.98</cx:pt>
          <cx:pt idx="95">1.8899999999999999</cx:pt>
          <cx:pt idx="96">1.7</cx:pt>
          <cx:pt idx="97">1.8400000000000001</cx:pt>
          <cx:pt idx="98">1.76</cx:pt>
          <cx:pt idx="99">1.73</cx:pt>
        </cx:lvl>
      </cx:numDim>
    </cx:data>
    <cx:data id="2">
      <cx:numDim type="val">
        <cx:f>Priority!$D$2:$D$101</cx:f>
        <cx:lvl ptCount="100" formatCode="General">
          <cx:pt idx="0">1.55</cx:pt>
          <cx:pt idx="1">1.4099999999999999</cx:pt>
          <cx:pt idx="2">2.4199999999999999</cx:pt>
          <cx:pt idx="3">2.5499999999999998</cx:pt>
          <cx:pt idx="4">2.4100000000000001</cx:pt>
          <cx:pt idx="5">1.54</cx:pt>
          <cx:pt idx="6">1.5</cx:pt>
          <cx:pt idx="7">2.0699999999999998</cx:pt>
          <cx:pt idx="8">1.5700000000000001</cx:pt>
          <cx:pt idx="9">1.46</cx:pt>
          <cx:pt idx="10">1.4199999999999999</cx:pt>
          <cx:pt idx="11">2.2599999999999998</cx:pt>
          <cx:pt idx="12">1.9299999999999999</cx:pt>
          <cx:pt idx="13">1.5700000000000001</cx:pt>
          <cx:pt idx="14">1.53</cx:pt>
          <cx:pt idx="15">1.8400000000000001</cx:pt>
          <cx:pt idx="16">1.47</cx:pt>
          <cx:pt idx="17">1.51</cx:pt>
          <cx:pt idx="18">2.5800000000000001</cx:pt>
          <cx:pt idx="19">2.1400000000000001</cx:pt>
          <cx:pt idx="20">2.3399999999999999</cx:pt>
          <cx:pt idx="21">2.3399999999999999</cx:pt>
          <cx:pt idx="22">1.95</cx:pt>
          <cx:pt idx="23">1.96</cx:pt>
          <cx:pt idx="24">1.53</cx:pt>
          <cx:pt idx="25">1.5</cx:pt>
          <cx:pt idx="26">2.54</cx:pt>
          <cx:pt idx="27">1.5600000000000001</cx:pt>
          <cx:pt idx="28">1.6100000000000001</cx:pt>
          <cx:pt idx="29">1.6499999999999999</cx:pt>
          <cx:pt idx="30">2.0699999999999998</cx:pt>
          <cx:pt idx="31">2.1699999999999999</cx:pt>
          <cx:pt idx="32">2.5600000000000001</cx:pt>
          <cx:pt idx="33">2</cx:pt>
          <cx:pt idx="34">1.6699999999999999</cx:pt>
          <cx:pt idx="35">2.29</cx:pt>
          <cx:pt idx="36">2.5800000000000001</cx:pt>
          <cx:pt idx="37">2.0499999999999998</cx:pt>
          <cx:pt idx="38">1.6599999999999999</cx:pt>
          <cx:pt idx="39">2.46</cx:pt>
          <cx:pt idx="40">2.4500000000000002</cx:pt>
          <cx:pt idx="41">2.1400000000000001</cx:pt>
          <cx:pt idx="42">2.4199999999999999</cx:pt>
          <cx:pt idx="43">2.6200000000000001</cx:pt>
          <cx:pt idx="44">2.1000000000000001</cx:pt>
          <cx:pt idx="45">1.6699999999999999</cx:pt>
          <cx:pt idx="46">1.47</cx:pt>
          <cx:pt idx="47">1.48</cx:pt>
          <cx:pt idx="48">1.5700000000000001</cx:pt>
          <cx:pt idx="49">2.2999999999999998</cx:pt>
          <cx:pt idx="50">1.6299999999999999</cx:pt>
          <cx:pt idx="51">1.75</cx:pt>
          <cx:pt idx="52">1.6699999999999999</cx:pt>
          <cx:pt idx="53">1.6399999999999999</cx:pt>
          <cx:pt idx="54">1.49</cx:pt>
          <cx:pt idx="55">1.53</cx:pt>
          <cx:pt idx="56">1.6000000000000001</cx:pt>
          <cx:pt idx="57">2.1099999999999999</cx:pt>
          <cx:pt idx="58">1.5800000000000001</cx:pt>
          <cx:pt idx="59">1.95</cx:pt>
          <cx:pt idx="60">2.0299999999999998</cx:pt>
          <cx:pt idx="61">1.6499999999999999</cx:pt>
          <cx:pt idx="62">2.1000000000000001</cx:pt>
          <cx:pt idx="63">1.5800000000000001</cx:pt>
          <cx:pt idx="64">1.54</cx:pt>
          <cx:pt idx="65">1.6399999999999999</cx:pt>
          <cx:pt idx="66">1.53</cx:pt>
          <cx:pt idx="67">1.6100000000000001</cx:pt>
          <cx:pt idx="68">2.0699999999999998</cx:pt>
          <cx:pt idx="69">2.3900000000000001</cx:pt>
          <cx:pt idx="70">2.1099999999999999</cx:pt>
          <cx:pt idx="71">1.5800000000000001</cx:pt>
          <cx:pt idx="72">2.0699999999999998</cx:pt>
          <cx:pt idx="73">1.49</cx:pt>
          <cx:pt idx="74">1.6200000000000001</cx:pt>
          <cx:pt idx="75">2.3100000000000001</cx:pt>
          <cx:pt idx="76">1.53</cx:pt>
          <cx:pt idx="77">2.27</cx:pt>
          <cx:pt idx="78">1.6599999999999999</cx:pt>
          <cx:pt idx="79">2.6200000000000001</cx:pt>
          <cx:pt idx="80">2.1299999999999999</cx:pt>
          <cx:pt idx="81">2.3799999999999999</cx:pt>
          <cx:pt idx="82">2.7200000000000002</cx:pt>
          <cx:pt idx="83">2.3700000000000001</cx:pt>
          <cx:pt idx="84">1.6100000000000001</cx:pt>
          <cx:pt idx="85">1.51</cx:pt>
          <cx:pt idx="86">2.1099999999999999</cx:pt>
          <cx:pt idx="87">1.6899999999999999</cx:pt>
          <cx:pt idx="88">2.3799999999999999</cx:pt>
          <cx:pt idx="89">2.3900000000000001</cx:pt>
          <cx:pt idx="90">2.1299999999999999</cx:pt>
          <cx:pt idx="91">2.6299999999999999</cx:pt>
          <cx:pt idx="92">2.1899999999999999</cx:pt>
          <cx:pt idx="93">2.3999999999999999</cx:pt>
          <cx:pt idx="94">2.27</cx:pt>
          <cx:pt idx="95">1.6200000000000001</cx:pt>
          <cx:pt idx="96">1.52</cx:pt>
          <cx:pt idx="97">1.52</cx:pt>
          <cx:pt idx="98">1.4399999999999999</cx:pt>
          <cx:pt idx="99">1.51</cx:pt>
        </cx:lvl>
      </cx:numDim>
    </cx:data>
    <cx:data id="3">
      <cx:numDim type="val">
        <cx:f>Priority!$E$2:$E$101</cx:f>
        <cx:lvl ptCount="100" formatCode="General">
          <cx:pt idx="0">1.7</cx:pt>
          <cx:pt idx="1">2.2200000000000002</cx:pt>
          <cx:pt idx="2">2.3599999999999999</cx:pt>
          <cx:pt idx="3">2.25</cx:pt>
          <cx:pt idx="4">2.6299999999999999</cx:pt>
          <cx:pt idx="5">2.2000000000000002</cx:pt>
          <cx:pt idx="6">1.6299999999999999</cx:pt>
          <cx:pt idx="7">2.2400000000000002</cx:pt>
          <cx:pt idx="8">1.99</cx:pt>
          <cx:pt idx="9">2.6699999999999999</cx:pt>
          <cx:pt idx="10">2.4900000000000002</cx:pt>
          <cx:pt idx="11">1.9199999999999999</cx:pt>
          <cx:pt idx="12">2.6000000000000001</cx:pt>
          <cx:pt idx="13">1.8300000000000001</cx:pt>
          <cx:pt idx="14">1.73</cx:pt>
          <cx:pt idx="15">1.5600000000000001</cx:pt>
          <cx:pt idx="16">2.5800000000000001</cx:pt>
          <cx:pt idx="17">1.6899999999999999</cx:pt>
          <cx:pt idx="18">2.2799999999999998</cx:pt>
          <cx:pt idx="19">2.5099999999999998</cx:pt>
          <cx:pt idx="20">1.54</cx:pt>
          <cx:pt idx="21">2.6000000000000001</cx:pt>
          <cx:pt idx="22">2.27</cx:pt>
          <cx:pt idx="23">1.53</cx:pt>
          <cx:pt idx="24">2.52</cx:pt>
          <cx:pt idx="25">1.71</cx:pt>
          <cx:pt idx="26">2.1600000000000001</cx:pt>
          <cx:pt idx="27">2.3900000000000001</cx:pt>
          <cx:pt idx="28">2.2200000000000002</cx:pt>
          <cx:pt idx="29">1.8899999999999999</cx:pt>
          <cx:pt idx="30">1.8200000000000001</cx:pt>
          <cx:pt idx="31">2.0899999999999999</cx:pt>
          <cx:pt idx="32">1.96</cx:pt>
          <cx:pt idx="33">1.9099999999999999</cx:pt>
          <cx:pt idx="34">1.55</cx:pt>
          <cx:pt idx="35">2.02</cx:pt>
          <cx:pt idx="36">2.46</cx:pt>
          <cx:pt idx="37">1.8200000000000001</cx:pt>
          <cx:pt idx="38">1.45</cx:pt>
          <cx:pt idx="39">2.2599999999999998</cx:pt>
          <cx:pt idx="40">2.0699999999999998</cx:pt>
          <cx:pt idx="41">2.3799999999999999</cx:pt>
          <cx:pt idx="42">2.1899999999999999</cx:pt>
          <cx:pt idx="43">2.23</cx:pt>
          <cx:pt idx="44">2.0499999999999998</cx:pt>
          <cx:pt idx="45">1.9099999999999999</cx:pt>
          <cx:pt idx="46">1.71</cx:pt>
          <cx:pt idx="47">1.98</cx:pt>
          <cx:pt idx="48">1.79</cx:pt>
          <cx:pt idx="49">1.55</cx:pt>
          <cx:pt idx="50">1.79</cx:pt>
          <cx:pt idx="51">2.4100000000000001</cx:pt>
          <cx:pt idx="52">2.3799999999999999</cx:pt>
          <cx:pt idx="53">2.02</cx:pt>
          <cx:pt idx="54">1.79</cx:pt>
          <cx:pt idx="55">1.79</cx:pt>
          <cx:pt idx="56">2.2000000000000002</cx:pt>
          <cx:pt idx="57">1.55</cx:pt>
          <cx:pt idx="58">2.4900000000000002</cx:pt>
          <cx:pt idx="59">1.95</cx:pt>
          <cx:pt idx="60">1.8799999999999999</cx:pt>
          <cx:pt idx="61">1.5700000000000001</cx:pt>
          <cx:pt idx="62">1.46</cx:pt>
          <cx:pt idx="63">2.6200000000000001</cx:pt>
          <cx:pt idx="64">2.4300000000000002</cx:pt>
          <cx:pt idx="65">1.48</cx:pt>
          <cx:pt idx="66">2</cx:pt>
          <cx:pt idx="67">2.2799999999999998</cx:pt>
          <cx:pt idx="68">2.2799999999999998</cx:pt>
          <cx:pt idx="69">2.1800000000000002</cx:pt>
          <cx:pt idx="70">2.4500000000000002</cx:pt>
          <cx:pt idx="71">2.2400000000000002</cx:pt>
          <cx:pt idx="72">2.6499999999999999</cx:pt>
          <cx:pt idx="73">2.3999999999999999</cx:pt>
          <cx:pt idx="74">2.3100000000000001</cx:pt>
          <cx:pt idx="75">1.79</cx:pt>
          <cx:pt idx="76">2.1200000000000001</cx:pt>
          <cx:pt idx="77">1.6499999999999999</cx:pt>
          <cx:pt idx="78">1.6899999999999999</cx:pt>
          <cx:pt idx="79">2.1899999999999999</cx:pt>
          <cx:pt idx="80">2</cx:pt>
          <cx:pt idx="81">2.3999999999999999</cx:pt>
          <cx:pt idx="82">2.2599999999999998</cx:pt>
          <cx:pt idx="83">2.1600000000000001</cx:pt>
          <cx:pt idx="84">2.4500000000000002</cx:pt>
          <cx:pt idx="85">2.1499999999999999</cx:pt>
          <cx:pt idx="86">1.76</cx:pt>
          <cx:pt idx="87">1.8999999999999999</cx:pt>
          <cx:pt idx="88">2.5600000000000001</cx:pt>
          <cx:pt idx="89">1.6699999999999999</cx:pt>
          <cx:pt idx="90">2.02</cx:pt>
          <cx:pt idx="91">1.6699999999999999</cx:pt>
          <cx:pt idx="92">2.2000000000000002</cx:pt>
          <cx:pt idx="93">1.99</cx:pt>
          <cx:pt idx="94">2.25</cx:pt>
          <cx:pt idx="95">2.6099999999999999</cx:pt>
          <cx:pt idx="96">2.02</cx:pt>
          <cx:pt idx="97">1.8999999999999999</cx:pt>
          <cx:pt idx="98">2.3399999999999999</cx:pt>
          <cx:pt idx="99">2.4500000000000002</cx:pt>
        </cx:lvl>
      </cx:numDim>
    </cx:data>
  </cx:chartData>
  <cx:chart>
    <cx:title pos="t" align="ctr" overlay="0">
      <cx:tx>
        <cx:txData>
          <cx:v>Priority Test Timing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Priority Test Timing</a:t>
          </a:r>
        </a:p>
      </cx:txPr>
    </cx:title>
    <cx:plotArea>
      <cx:plotAreaRegion>
        <cx:series layoutId="boxWhisker" uniqueId="{BC9F37AB-359C-4BB7-8E4A-098F29A2047C}">
          <cx:tx>
            <cx:txData>
              <cx:f>Priority!$B$1</cx:f>
              <cx:v>Priority Queue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BAFF581-EFD0-4A65-BF12-4641F9BF42FC}">
          <cx:tx>
            <cx:txData>
              <cx:f>Priority!$C$1</cx:f>
              <cx:v>Round Robin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15A7548-B6AC-43F0-8C23-1A4F6C02CEA8}">
          <cx:tx>
            <cx:txData>
              <cx:f>Priority!$D$1</cx:f>
              <cx:v>Random Choice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A5786BA0-FCD8-4129-A34B-4E20D3DF13DB}">
          <cx:tx>
            <cx:txData>
              <cx:f>Priority!$E$1</cx:f>
              <cx:v>Random Priority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2.7999999999999998" min="1.3999999999999999"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ShortestTest!$U$2:$U$101</cx:f>
        <cx:lvl ptCount="100" formatCode="General">
          <cx:pt idx="0">8101.9200000000001</cx:pt>
          <cx:pt idx="1">7893</cx:pt>
          <cx:pt idx="2">7787.2533333333331</cx:pt>
          <cx:pt idx="3">8294.8533333333326</cx:pt>
          <cx:pt idx="4">8676.7600000000002</cx:pt>
          <cx:pt idx="5">7899.4399999999996</cx:pt>
          <cx:pt idx="6">8118.1066666666666</cx:pt>
          <cx:pt idx="7">7944.9466666666667</cx:pt>
          <cx:pt idx="8">8182.9200000000001</cx:pt>
          <cx:pt idx="9">8445.9866666666658</cx:pt>
          <cx:pt idx="10">8336.5866666666661</cx:pt>
          <cx:pt idx="11">7864.9333333333334</cx:pt>
          <cx:pt idx="12">8245.8533333333326</cx:pt>
          <cx:pt idx="13">8294.0666666666675</cx:pt>
          <cx:pt idx="14">8381.5866666666661</cx:pt>
          <cx:pt idx="15">7842.666666666667</cx:pt>
          <cx:pt idx="16">8406.4933333333338</cx:pt>
          <cx:pt idx="17">7638.7866666666669</cx:pt>
          <cx:pt idx="18">8135.4933333333329</cx:pt>
          <cx:pt idx="19">7944.8666666666668</cx:pt>
          <cx:pt idx="20">8019.1999999999998</cx:pt>
          <cx:pt idx="21">7927.3866666666663</cx:pt>
          <cx:pt idx="22">7938.1066666666666</cx:pt>
          <cx:pt idx="23">8260.3066666666673</cx:pt>
          <cx:pt idx="24">8273.3999999999996</cx:pt>
          <cx:pt idx="25">8175.1333333333332</cx:pt>
          <cx:pt idx="26">7804.2933333333331</cx:pt>
          <cx:pt idx="27">8079.1999999999998</cx:pt>
          <cx:pt idx="28">7776.9733333333334</cx:pt>
          <cx:pt idx="29">8194.4133333333339</cx:pt>
          <cx:pt idx="30">7984.2533333333331</cx:pt>
          <cx:pt idx="31">8154.7866666666669</cx:pt>
          <cx:pt idx="32">7840.0133333333333</cx:pt>
          <cx:pt idx="33">8346.7333333333336</cx:pt>
          <cx:pt idx="34">8021.5466666666671</cx:pt>
          <cx:pt idx="35">8177.0666666666666</cx:pt>
          <cx:pt idx="36">8145.2533333333331</cx:pt>
          <cx:pt idx="37">8508.3199999999997</cx:pt>
          <cx:pt idx="38">8169.1866666666665</cx:pt>
          <cx:pt idx="39">8130.0533333333333</cx:pt>
          <cx:pt idx="40">8375.5066666666662</cx:pt>
          <cx:pt idx="41">8415.626666666667</cx:pt>
          <cx:pt idx="42">7905.1999999999998</cx:pt>
          <cx:pt idx="43">8063.3599999999997</cx:pt>
          <cx:pt idx="44">8059.0799999999999</cx:pt>
          <cx:pt idx="45">8166.3066666666664</cx:pt>
          <cx:pt idx="46">7786.6000000000004</cx:pt>
          <cx:pt idx="47">8290.7600000000002</cx:pt>
          <cx:pt idx="48">8512.5333333333328</cx:pt>
          <cx:pt idx="49">7864.6400000000003</cx:pt>
          <cx:pt idx="50">7829.9866666666667</cx:pt>
          <cx:pt idx="51">7890.6133333333337</cx:pt>
          <cx:pt idx="52">8535.8133333333335</cx:pt>
          <cx:pt idx="53">7902.0666666666666</cx:pt>
          <cx:pt idx="54">8385.8933333333334</cx:pt>
          <cx:pt idx="55">7940.9466666666667</cx:pt>
          <cx:pt idx="56">7976.7466666666669</cx:pt>
          <cx:pt idx="57">8057.3066666666664</cx:pt>
          <cx:pt idx="58">8472.1866666666665</cx:pt>
          <cx:pt idx="59">7935.8400000000001</cx:pt>
          <cx:pt idx="60">8129.04</cx:pt>
          <cx:pt idx="61">8137.1999999999998</cx:pt>
          <cx:pt idx="62">7995.1866666666665</cx:pt>
          <cx:pt idx="63">8112.96</cx:pt>
          <cx:pt idx="64">8140.3199999999997</cx:pt>
          <cx:pt idx="65">8309.0400000000009</cx:pt>
          <cx:pt idx="66">8140.8266666666668</cx:pt>
          <cx:pt idx="67">8012.2799999999997</cx:pt>
          <cx:pt idx="68">8290</cx:pt>
          <cx:pt idx="69">8739.253333333334</cx:pt>
          <cx:pt idx="70">8233.7866666666669</cx:pt>
          <cx:pt idx="71">8226.4266666666663</cx:pt>
          <cx:pt idx="72">8037.9200000000001</cx:pt>
          <cx:pt idx="73">8212.7199999999993</cx:pt>
          <cx:pt idx="74">8371.6000000000004</cx:pt>
          <cx:pt idx="75">8141.6400000000003</cx:pt>
          <cx:pt idx="76">8206.5733333333337</cx:pt>
          <cx:pt idx="77">8553.0133333333342</cx:pt>
          <cx:pt idx="78">7903.96</cx:pt>
          <cx:pt idx="79">8118.0933333333332</cx:pt>
          <cx:pt idx="80">8089.1999999999998</cx:pt>
          <cx:pt idx="81">7812.4399999999996</cx:pt>
          <cx:pt idx="82">8110.0666666666666</cx:pt>
          <cx:pt idx="83">7936.6533333333336</cx:pt>
          <cx:pt idx="84">8220.2399999999998</cx:pt>
          <cx:pt idx="85">8062.7466666666669</cx:pt>
          <cx:pt idx="86">8181.3999999999996</cx:pt>
          <cx:pt idx="87">8118.2533333333331</cx:pt>
          <cx:pt idx="88">8134.1066666666666</cx:pt>
          <cx:pt idx="89">8027.3599999999997</cx:pt>
          <cx:pt idx="90">8072.2133333333331</cx:pt>
          <cx:pt idx="91">8039.2533333333331</cx:pt>
          <cx:pt idx="92">7712.9200000000001</cx:pt>
          <cx:pt idx="93">7889.0933333333332</cx:pt>
          <cx:pt idx="94">8396.1866666666665</cx:pt>
          <cx:pt idx="95">8523.5733333333337</cx:pt>
          <cx:pt idx="96">8183.5333333333338</cx:pt>
          <cx:pt idx="97">8276.1866666666665</cx:pt>
          <cx:pt idx="98">8378.0533333333333</cx:pt>
          <cx:pt idx="99">7894.9733333333334</cx:pt>
        </cx:lvl>
      </cx:numDim>
    </cx:data>
    <cx:data id="1">
      <cx:numDim type="val">
        <cx:f>ShortestTest!$V$2:$V$101</cx:f>
        <cx:lvl ptCount="100" formatCode="General">
          <cx:pt idx="0">10983.92</cx:pt>
          <cx:pt idx="1">10824.826666666666</cx:pt>
          <cx:pt idx="2">11826.76</cx:pt>
          <cx:pt idx="3">10921.906666666666</cx:pt>
          <cx:pt idx="4">11108.266666666666</cx:pt>
          <cx:pt idx="5">10878.893333333333</cx:pt>
          <cx:pt idx="6">11696.84</cx:pt>
          <cx:pt idx="7">11312.093333333334</cx:pt>
          <cx:pt idx="8">10895.773333333333</cx:pt>
          <cx:pt idx="9">10869.106666666667</cx:pt>
          <cx:pt idx="10">11643.799999999999</cx:pt>
          <cx:pt idx="11">10905.866666666667</cx:pt>
          <cx:pt idx="12">11520.066666666668</cx:pt>
          <cx:pt idx="13">11585.360000000001</cx:pt>
          <cx:pt idx="14">11085.573333333334</cx:pt>
          <cx:pt idx="15">11448.16</cx:pt>
          <cx:pt idx="16">11103.986666666666</cx:pt>
          <cx:pt idx="17">11638.426666666666</cx:pt>
          <cx:pt idx="18">11711.133333333333</cx:pt>
          <cx:pt idx="19">11575.626666666667</cx:pt>
          <cx:pt idx="20">11504.48</cx:pt>
          <cx:pt idx="21">10895.906666666666</cx:pt>
          <cx:pt idx="22">11262.293333333333</cx:pt>
          <cx:pt idx="23">10985.799999999999</cx:pt>
          <cx:pt idx="24">10967.426666666666</cx:pt>
          <cx:pt idx="25">11161.213333333333</cx:pt>
          <cx:pt idx="26">10879.879999999999</cx:pt>
          <cx:pt idx="27">11550.426666666666</cx:pt>
          <cx:pt idx="28">11200.08</cx:pt>
          <cx:pt idx="29">11423.973333333333</cx:pt>
          <cx:pt idx="30">11189.413333333334</cx:pt>
          <cx:pt idx="31">10908.026666666667</cx:pt>
          <cx:pt idx="32">11319.373333333333</cx:pt>
          <cx:pt idx="33">10943.360000000001</cx:pt>
          <cx:pt idx="34">10709.853333333333</cx:pt>
          <cx:pt idx="35">11577.066666666668</cx:pt>
          <cx:pt idx="36">11015.959999999999</cx:pt>
          <cx:pt idx="37">11420.106666666667</cx:pt>
          <cx:pt idx="38">10984.719999999999</cx:pt>
          <cx:pt idx="39">11214.866666666667</cx:pt>
          <cx:pt idx="40">11100.506666666666</cx:pt>
          <cx:pt idx="41">11397.133333333333</cx:pt>
          <cx:pt idx="42">10672.6</cx:pt>
          <cx:pt idx="43">11742.266666666666</cx:pt>
          <cx:pt idx="44">11219.026666666667</cx:pt>
          <cx:pt idx="45">11343.853333333333</cx:pt>
          <cx:pt idx="46">11053.719999999999</cx:pt>
          <cx:pt idx="47">11409.48</cx:pt>
          <cx:pt idx="48">10841.24</cx:pt>
          <cx:pt idx="49">11265.546666666667</cx:pt>
          <cx:pt idx="50">10662.666666666666</cx:pt>
          <cx:pt idx="51">11088.346666666666</cx:pt>
          <cx:pt idx="52">11324.879999999999</cx:pt>
          <cx:pt idx="53">10831.173333333334</cx:pt>
          <cx:pt idx="54">11754.973333333333</cx:pt>
          <cx:pt idx="55">10806.506666666666</cx:pt>
          <cx:pt idx="56">11405.4</cx:pt>
          <cx:pt idx="57">10671.533333333333</cx:pt>
          <cx:pt idx="58">10720.093333333334</cx:pt>
          <cx:pt idx="59">11557.120000000001</cx:pt>
          <cx:pt idx="60">10736.24</cx:pt>
          <cx:pt idx="61">10958.573333333334</cx:pt>
          <cx:pt idx="62">10711.693333333333</cx:pt>
          <cx:pt idx="63">11121.053333333333</cx:pt>
          <cx:pt idx="64">11054.719999999999</cx:pt>
          <cx:pt idx="65">11219.466666666667</cx:pt>
          <cx:pt idx="66">10932.120000000001</cx:pt>
          <cx:pt idx="67">11945.666666666666</cx:pt>
          <cx:pt idx="68">11153.226666666667</cx:pt>
          <cx:pt idx="69">11155.133333333333</cx:pt>
          <cx:pt idx="70">11454.906666666666</cx:pt>
          <cx:pt idx="71">11256.946666666667</cx:pt>
          <cx:pt idx="72">10677.093333333334</cx:pt>
          <cx:pt idx="73">10985.613333333333</cx:pt>
          <cx:pt idx="74">11172.053333333333</cx:pt>
          <cx:pt idx="75">11809.653333333334</cx:pt>
          <cx:pt idx="76">10727.453333333333</cx:pt>
          <cx:pt idx="77">11376.946666666667</cx:pt>
          <cx:pt idx="78">11304.053333333333</cx:pt>
          <cx:pt idx="79">11372.959999999999</cx:pt>
          <cx:pt idx="80">11203.146666666667</cx:pt>
          <cx:pt idx="81">10803.040000000001</cx:pt>
          <cx:pt idx="82">10900.92</cx:pt>
          <cx:pt idx="83">10977.24</cx:pt>
          <cx:pt idx="84">10638.16</cx:pt>
          <cx:pt idx="85">10998.559999999999</cx:pt>
          <cx:pt idx="86">11135.013333333334</cx:pt>
          <cx:pt idx="87">11344.959999999999</cx:pt>
          <cx:pt idx="88">11339.853333333333</cx:pt>
          <cx:pt idx="89">11800.08</cx:pt>
          <cx:pt idx="90">11201.639999999999</cx:pt>
          <cx:pt idx="91">10586.453333333333</cx:pt>
          <cx:pt idx="92">11012.133333333333</cx:pt>
          <cx:pt idx="93">10988.440000000001</cx:pt>
          <cx:pt idx="94">10579.986666666666</cx:pt>
          <cx:pt idx="95">10750.266666666666</cx:pt>
          <cx:pt idx="96">10657.973333333333</cx:pt>
          <cx:pt idx="97">11726.893333333333</cx:pt>
          <cx:pt idx="98">11189.573333333334</cx:pt>
          <cx:pt idx="99">11595.106666666667</cx:pt>
        </cx:lvl>
      </cx:numDim>
    </cx:data>
    <cx:data id="2">
      <cx:numDim type="val">
        <cx:f>ShortestTest!$W$2:$W$101</cx:f>
        <cx:lvl ptCount="100" formatCode="General">
          <cx:pt idx="0">9078.0266666666666</cx:pt>
          <cx:pt idx="1">10030.200000000001</cx:pt>
          <cx:pt idx="2">9482.3866666666672</cx:pt>
          <cx:pt idx="3">9633.7733333333326</cx:pt>
          <cx:pt idx="4">9607.9733333333334</cx:pt>
          <cx:pt idx="5">9424.9599999999991</cx:pt>
          <cx:pt idx="6">9388.373333333333</cx:pt>
          <cx:pt idx="7">9373.3600000000006</cx:pt>
          <cx:pt idx="8">9343.9599999999991</cx:pt>
          <cx:pt idx="9">9828.0133333333342</cx:pt>
          <cx:pt idx="10">9202.0266666666666</cx:pt>
          <cx:pt idx="11">9057.5466666666671</cx:pt>
          <cx:pt idx="12">9298.6000000000004</cx:pt>
          <cx:pt idx="13">9560.0400000000009</cx:pt>
          <cx:pt idx="14">9216.4533333333329</cx:pt>
          <cx:pt idx="15">9786.7866666666669</cx:pt>
          <cx:pt idx="16">9442.4933333333338</cx:pt>
          <cx:pt idx="17">9381.4266666666663</cx:pt>
          <cx:pt idx="18">9331.7066666666669</cx:pt>
          <cx:pt idx="19">9391.0933333333342</cx:pt>
          <cx:pt idx="20">9566.3333333333339</cx:pt>
          <cx:pt idx="21">9434.3600000000006</cx:pt>
          <cx:pt idx="22">9100.3866666666672</cx:pt>
          <cx:pt idx="23">9363.2133333333331</cx:pt>
          <cx:pt idx="24">9632.8400000000001</cx:pt>
          <cx:pt idx="25">9506.1599999999999</cx:pt>
          <cx:pt idx="26">9597.6399999999994</cx:pt>
          <cx:pt idx="27">9429.7733333333326</cx:pt>
          <cx:pt idx="28">9223.0933333333342</cx:pt>
          <cx:pt idx="29">9007.3199999999997</cx:pt>
          <cx:pt idx="30">9382.8133333333335</cx:pt>
          <cx:pt idx="31">9627.6399999999994</cx:pt>
          <cx:pt idx="32">9640.2133333333331</cx:pt>
          <cx:pt idx="33">9427.7600000000002</cx:pt>
          <cx:pt idx="34">9289.6533333333336</cx:pt>
          <cx:pt idx="35">9219.6133333333328</cx:pt>
          <cx:pt idx="36">9596.8666666666668</cx:pt>
          <cx:pt idx="37">9275.9466666666667</cx:pt>
          <cx:pt idx="38">9688.3199999999997</cx:pt>
          <cx:pt idx="39">9542.6800000000003</cx:pt>
          <cx:pt idx="40">9260.0266666666666</cx:pt>
          <cx:pt idx="41">10301.853333333333</cx:pt>
          <cx:pt idx="42">9183.1599999999999</cx:pt>
          <cx:pt idx="43">9319.746666666666</cx:pt>
          <cx:pt idx="44">9223.4266666666663</cx:pt>
          <cx:pt idx="45">9857.0400000000009</cx:pt>
          <cx:pt idx="46">9487.9733333333334</cx:pt>
          <cx:pt idx="47">9233.4933333333338</cx:pt>
          <cx:pt idx="48">9443.9066666666658</cx:pt>
          <cx:pt idx="49">9526.9066666666658</cx:pt>
          <cx:pt idx="50">9449.2399999999998</cx:pt>
          <cx:pt idx="51">9306.2000000000007</cx:pt>
          <cx:pt idx="52">9437.8933333333334</cx:pt>
          <cx:pt idx="53">9667.9066666666658</cx:pt>
          <cx:pt idx="54">9577.6933333333327</cx:pt>
          <cx:pt idx="55">9313.6533333333336</cx:pt>
          <cx:pt idx="56">9456.4666666666672</cx:pt>
          <cx:pt idx="57">9682</cx:pt>
          <cx:pt idx="58">9260.9733333333334</cx:pt>
          <cx:pt idx="59">9346.6533333333336</cx:pt>
          <cx:pt idx="60">9416.8933333333334</cx:pt>
          <cx:pt idx="61">8818.4266666666663</cx:pt>
          <cx:pt idx="62">9268.3866666666672</cx:pt>
          <cx:pt idx="63">9256.3199999999997</cx:pt>
          <cx:pt idx="64">9534.8799999999992</cx:pt>
          <cx:pt idx="65">9177.2666666666664</cx:pt>
          <cx:pt idx="66">9336.253333333334</cx:pt>
          <cx:pt idx="67">9303.0400000000009</cx:pt>
          <cx:pt idx="68">9405.1066666666666</cx:pt>
          <cx:pt idx="69">9452.6000000000004</cx:pt>
          <cx:pt idx="70">9282.9599999999991</cx:pt>
          <cx:pt idx="71">9243.2000000000007</cx:pt>
          <cx:pt idx="72">9339.7333333333336</cx:pt>
          <cx:pt idx="73">9636.1466666666674</cx:pt>
          <cx:pt idx="74">10168.746666666666</cx:pt>
          <cx:pt idx="75">10149.719999999999</cx:pt>
          <cx:pt idx="76">9589.7333333333336</cx:pt>
          <cx:pt idx="77">9666.3866666666672</cx:pt>
          <cx:pt idx="78">9195.2800000000007</cx:pt>
          <cx:pt idx="79">9783.5066666666662</cx:pt>
          <cx:pt idx="80">9249.8133333333335</cx:pt>
          <cx:pt idx="81">9015.2933333333331</cx:pt>
          <cx:pt idx="82">9657.0400000000009</cx:pt>
          <cx:pt idx="83">9716.1733333333341</cx:pt>
          <cx:pt idx="84">9165.1333333333332</cx:pt>
          <cx:pt idx="85">9585.9733333333334</cx:pt>
          <cx:pt idx="86">9372.3600000000006</cx:pt>
          <cx:pt idx="87">9309.5866666666661</cx:pt>
          <cx:pt idx="88">9468.2933333333331</cx:pt>
          <cx:pt idx="89">9461.3066666666673</cx:pt>
          <cx:pt idx="90">9447.3866666666672</cx:pt>
          <cx:pt idx="91">10433.786666666667</cx:pt>
          <cx:pt idx="92">9585.5200000000004</cx:pt>
          <cx:pt idx="93">9233.373333333333</cx:pt>
          <cx:pt idx="94">10186</cx:pt>
          <cx:pt idx="95">9463.3999999999996</cx:pt>
          <cx:pt idx="96">9705.0133333333342</cx:pt>
          <cx:pt idx="97">9619.0533333333333</cx:pt>
          <cx:pt idx="98">9703.8133333333335</cx:pt>
          <cx:pt idx="99">9431.0133333333342</cx:pt>
        </cx:lvl>
      </cx:numDim>
    </cx:data>
    <cx:data id="3">
      <cx:numDim type="val">
        <cx:f>ShortestTest!$X$2:$X$101</cx:f>
        <cx:lvl ptCount="100" formatCode="General">
          <cx:pt idx="0">9461</cx:pt>
          <cx:pt idx="1">9576</cx:pt>
          <cx:pt idx="2">9428</cx:pt>
          <cx:pt idx="3">9365</cx:pt>
          <cx:pt idx="4">9461</cx:pt>
          <cx:pt idx="5">9644</cx:pt>
          <cx:pt idx="6">9606</cx:pt>
          <cx:pt idx="7">9144</cx:pt>
          <cx:pt idx="8">9474</cx:pt>
          <cx:pt idx="9">9313</cx:pt>
          <cx:pt idx="10">9555</cx:pt>
          <cx:pt idx="11">9207</cx:pt>
          <cx:pt idx="12">9050</cx:pt>
          <cx:pt idx="13">9594</cx:pt>
          <cx:pt idx="14">9487</cx:pt>
          <cx:pt idx="15">9320</cx:pt>
          <cx:pt idx="16">9249</cx:pt>
          <cx:pt idx="17">9496</cx:pt>
          <cx:pt idx="18">9671</cx:pt>
          <cx:pt idx="19">9750</cx:pt>
          <cx:pt idx="20">9482</cx:pt>
          <cx:pt idx="21">9687</cx:pt>
          <cx:pt idx="22">9633</cx:pt>
          <cx:pt idx="23">9252</cx:pt>
          <cx:pt idx="24">9510</cx:pt>
          <cx:pt idx="25">9430</cx:pt>
          <cx:pt idx="26">9387</cx:pt>
          <cx:pt idx="27">9362</cx:pt>
          <cx:pt idx="28">9156</cx:pt>
          <cx:pt idx="29">9593</cx:pt>
          <cx:pt idx="30">9326</cx:pt>
          <cx:pt idx="31">9830</cx:pt>
          <cx:pt idx="32">9246</cx:pt>
          <cx:pt idx="33">9766</cx:pt>
          <cx:pt idx="34">9331</cx:pt>
          <cx:pt idx="35">9840</cx:pt>
          <cx:pt idx="36">9505</cx:pt>
          <cx:pt idx="37">9571</cx:pt>
          <cx:pt idx="38">9575</cx:pt>
          <cx:pt idx="39">9397</cx:pt>
          <cx:pt idx="40">9264</cx:pt>
          <cx:pt idx="41">9556</cx:pt>
          <cx:pt idx="42">9674</cx:pt>
          <cx:pt idx="43">9239</cx:pt>
          <cx:pt idx="44">9523</cx:pt>
          <cx:pt idx="45">9825</cx:pt>
          <cx:pt idx="46">9534</cx:pt>
          <cx:pt idx="47">9668</cx:pt>
          <cx:pt idx="48">9463</cx:pt>
          <cx:pt idx="49">9308</cx:pt>
          <cx:pt idx="50">9690</cx:pt>
          <cx:pt idx="51">9225</cx:pt>
          <cx:pt idx="52">9498</cx:pt>
          <cx:pt idx="53">9458</cx:pt>
          <cx:pt idx="54">9481</cx:pt>
          <cx:pt idx="55">9396</cx:pt>
          <cx:pt idx="56">9270</cx:pt>
          <cx:pt idx="57">9770</cx:pt>
          <cx:pt idx="58">9364</cx:pt>
          <cx:pt idx="59">9423</cx:pt>
          <cx:pt idx="60">9328</cx:pt>
          <cx:pt idx="61">9175</cx:pt>
          <cx:pt idx="62">9413</cx:pt>
          <cx:pt idx="63">9187</cx:pt>
          <cx:pt idx="64">9357</cx:pt>
          <cx:pt idx="65">9337</cx:pt>
          <cx:pt idx="66">9484</cx:pt>
          <cx:pt idx="67">9662</cx:pt>
          <cx:pt idx="68">9509</cx:pt>
          <cx:pt idx="69">9259</cx:pt>
          <cx:pt idx="70">9316</cx:pt>
          <cx:pt idx="71">9512</cx:pt>
          <cx:pt idx="72">9404</cx:pt>
          <cx:pt idx="73">9406</cx:pt>
          <cx:pt idx="74">9410</cx:pt>
          <cx:pt idx="75">9662</cx:pt>
          <cx:pt idx="76">9650</cx:pt>
          <cx:pt idx="77">9378</cx:pt>
          <cx:pt idx="78">9320</cx:pt>
          <cx:pt idx="79">9460</cx:pt>
          <cx:pt idx="80">9088</cx:pt>
          <cx:pt idx="81">9242</cx:pt>
          <cx:pt idx="82">9312</cx:pt>
          <cx:pt idx="83">9129</cx:pt>
          <cx:pt idx="84">10309</cx:pt>
          <cx:pt idx="85">9734</cx:pt>
          <cx:pt idx="86">9365</cx:pt>
          <cx:pt idx="87">9291</cx:pt>
          <cx:pt idx="88">9294</cx:pt>
          <cx:pt idx="89">9919</cx:pt>
          <cx:pt idx="90">9406</cx:pt>
          <cx:pt idx="91">9246</cx:pt>
          <cx:pt idx="92">9625</cx:pt>
          <cx:pt idx="93">9435</cx:pt>
          <cx:pt idx="94">9393</cx:pt>
          <cx:pt idx="95">9434</cx:pt>
          <cx:pt idx="96">9594</cx:pt>
          <cx:pt idx="97">9266</cx:pt>
          <cx:pt idx="98">9661</cx:pt>
          <cx:pt idx="99">9321</cx:pt>
        </cx:lvl>
      </cx:numDim>
    </cx:data>
    <cx:data id="4">
      <cx:numDim type="val">
        <cx:f>ShortestTest!$Y$2:$Y$101</cx:f>
        <cx:lvl ptCount="100" formatCode="General">
          <cx:pt idx="0">22209.773333333334</cx:pt>
          <cx:pt idx="1">20882.32</cx:pt>
          <cx:pt idx="2">21727.506666666668</cx:pt>
          <cx:pt idx="3">20180.386666666665</cx:pt>
          <cx:pt idx="4">20811.306666666667</cx:pt>
          <cx:pt idx="5">19759.240000000002</cx:pt>
          <cx:pt idx="6">19778.959999999999</cx:pt>
          <cx:pt idx="7">21629.066666666666</cx:pt>
          <cx:pt idx="8">20959.880000000001</cx:pt>
          <cx:pt idx="9">22469.266666666666</cx:pt>
          <cx:pt idx="10">21060.986666666668</cx:pt>
          <cx:pt idx="11">20401.200000000001</cx:pt>
          <cx:pt idx="12">20777.786666666667</cx:pt>
          <cx:pt idx="13">19621.186666666668</cx:pt>
          <cx:pt idx="14">20751.333333333332</cx:pt>
          <cx:pt idx="15">20835.279999999999</cx:pt>
          <cx:pt idx="16">20748.880000000001</cx:pt>
          <cx:pt idx="17">21657.16</cx:pt>
          <cx:pt idx="18">21226.52</cx:pt>
          <cx:pt idx="19">20272.173333333332</cx:pt>
          <cx:pt idx="20">19938.893333333333</cx:pt>
          <cx:pt idx="21">20068.866666666665</cx:pt>
          <cx:pt idx="22">21275.626666666667</cx:pt>
          <cx:pt idx="23">20079.586666666666</cx:pt>
          <cx:pt idx="24">20558.880000000001</cx:pt>
          <cx:pt idx="25">20370.306666666667</cx:pt>
          <cx:pt idx="26">20508.453333333335</cx:pt>
          <cx:pt idx="27">21869.026666666668</cx:pt>
          <cx:pt idx="28">21589.413333333334</cx:pt>
          <cx:pt idx="29">21779.200000000001</cx:pt>
          <cx:pt idx="30">22765.306666666667</cx:pt>
          <cx:pt idx="31">23115.146666666667</cx:pt>
          <cx:pt idx="32">20854.093333333334</cx:pt>
          <cx:pt idx="33">22934.986666666668</cx:pt>
          <cx:pt idx="34">19633.32</cx:pt>
          <cx:pt idx="35">20361.613333333335</cx:pt>
          <cx:pt idx="36">19868.693333333333</cx:pt>
          <cx:pt idx="37">19961.240000000002</cx:pt>
          <cx:pt idx="38">19581.173333333332</cx:pt>
          <cx:pt idx="39">22658.133333333335</cx:pt>
          <cx:pt idx="40">24360.506666666668</cx:pt>
          <cx:pt idx="41">20300.426666666666</cx:pt>
          <cx:pt idx="42">20449.959999999999</cx:pt>
          <cx:pt idx="43">19340.213333333333</cx:pt>
          <cx:pt idx="44">19863.693333333333</cx:pt>
          <cx:pt idx="45">20024.533333333333</cx:pt>
          <cx:pt idx="46">20499.986666666668</cx:pt>
          <cx:pt idx="47">19817.613333333335</cx:pt>
          <cx:pt idx="48">20342</cx:pt>
          <cx:pt idx="49">20222.413333333334</cx:pt>
          <cx:pt idx="50">24405.560000000001</cx:pt>
          <cx:pt idx="51">20843.240000000002</cx:pt>
          <cx:pt idx="52">20397.240000000002</cx:pt>
          <cx:pt idx="53">21718.573333333334</cx:pt>
          <cx:pt idx="54">19917.959999999999</cx:pt>
          <cx:pt idx="55">21208.053333333333</cx:pt>
          <cx:pt idx="56">20597.986666666668</cx:pt>
          <cx:pt idx="57">20895.279999999999</cx:pt>
          <cx:pt idx="58">19454.053333333333</cx:pt>
          <cx:pt idx="59">20119.613333333335</cx:pt>
          <cx:pt idx="60">19603.68</cx:pt>
          <cx:pt idx="61">24323.946666666667</cx:pt>
          <cx:pt idx="62">22260.586666666666</cx:pt>
          <cx:pt idx="63">19558.293333333335</cx:pt>
          <cx:pt idx="64">24034.240000000002</cx:pt>
          <cx:pt idx="65">20239.853333333333</cx:pt>
          <cx:pt idx="66">21641.599999999999</cx:pt>
          <cx:pt idx="67">19449.493333333332</cx:pt>
          <cx:pt idx="68">20373.026666666668</cx:pt>
          <cx:pt idx="69">22700.013333333332</cx:pt>
          <cx:pt idx="70">20680.226666666666</cx:pt>
          <cx:pt idx="71">20826.893333333333</cx:pt>
          <cx:pt idx="72">20619.279999999999</cx:pt>
          <cx:pt idx="73">21001.986666666668</cx:pt>
          <cx:pt idx="74">20611.906666666666</cx:pt>
          <cx:pt idx="75">20186.853333333333</cx:pt>
          <cx:pt idx="76">20124.119999999999</cx:pt>
          <cx:pt idx="77">20451.080000000002</cx:pt>
          <cx:pt idx="78">19402.666666666668</cx:pt>
          <cx:pt idx="79">20600.946666666667</cx:pt>
          <cx:pt idx="80">21152.253333333334</cx:pt>
          <cx:pt idx="81">19399.653333333332</cx:pt>
          <cx:pt idx="82">20315.266666666666</cx:pt>
          <cx:pt idx="83">23014.706666666665</cx:pt>
          <cx:pt idx="84">22485.346666666668</cx:pt>
          <cx:pt idx="85">21241.639999999999</cx:pt>
          <cx:pt idx="86">20520.826666666668</cx:pt>
          <cx:pt idx="87">21200.746666666666</cx:pt>
          <cx:pt idx="88">20833.693333333333</cx:pt>
          <cx:pt idx="89">20724.266666666666</cx:pt>
          <cx:pt idx="90">19397.880000000001</cx:pt>
          <cx:pt idx="91">21143.68</cx:pt>
          <cx:pt idx="92">19503.906666666666</cx:pt>
          <cx:pt idx="93">21901.226666666666</cx:pt>
          <cx:pt idx="94">20979.48</cx:pt>
          <cx:pt idx="95">19632.306666666667</cx:pt>
          <cx:pt idx="96">20049.360000000001</cx:pt>
          <cx:pt idx="97">20563.786666666667</cx:pt>
          <cx:pt idx="98">19926.626666666667</cx:pt>
          <cx:pt idx="99">20608.226666666666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Average </a:t>
            </a:r>
            <a:r>
              <a:rPr lang="en-US" sz="14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Turnaound</a:t>
            </a: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Time</a:t>
            </a:r>
          </a:p>
        </cx:rich>
      </cx:tx>
    </cx:title>
    <cx:plotArea>
      <cx:plotAreaRegion>
        <cx:series layoutId="boxWhisker" uniqueId="{EE75C45F-8A1F-4EF5-BA22-6FD1B41849A6}">
          <cx:tx>
            <cx:txData>
              <cx:f>ShortestTest!$U$1</cx:f>
              <cx:v>ShortestFirst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0036125-1089-4A9F-8142-7E8D2CD3DC72}">
          <cx:tx>
            <cx:txData>
              <cx:f>ShortestTest!$V$1</cx:f>
              <cx:v>Longest First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20EF73B-1EA2-46B3-87B9-86D04FB88621}">
          <cx:tx>
            <cx:txData>
              <cx:f>ShortestTest!$W$1</cx:f>
              <cx:v>Random Priority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44907269-E6AF-4872-B4F6-6F0262843ADD}">
          <cx:tx>
            <cx:txData>
              <cx:f>ShortestTest!$X$1</cx:f>
              <cx:v>Random Choice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D6377C1C-501C-420B-89ED-F275E2105986}">
          <cx:tx>
            <cx:txData>
              <cx:f>ShortestTest!$Y$1</cx:f>
              <cx:v>Round Robin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25000" min="7000"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EC62-9B9C-0FCF-8DC0-0FBE9629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4387D-B8E6-B0C5-6AE3-CA3E6480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F4A7-D30F-7311-5E8A-F5901846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AE01-3357-90A6-DEB9-BA03C811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F4C3-8E41-FE3B-6657-8BC228C4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51CC-9B9F-04F3-752C-32431789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44B8-DA1E-D07D-1DDE-2B856C7B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885-DE8C-3C76-A8E3-53E93426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3CA1-E5A5-A115-C11F-1AA3F912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A8E2-862D-2A9E-B339-97DF6BC3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48F69-1BC8-F046-3E1F-90DBF7CE0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86555-B6F8-9338-9349-20F1D5E2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0A52-D103-D149-FF1B-8E708D4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CBF5-E372-9420-DED4-878D44E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008E-6D5C-4532-285D-049684AC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838E-B2A5-D616-77A5-38238079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8DB0-615C-5B39-A6DA-03F62588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582C-3020-423C-9409-89FA1F97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A97B-B49B-5B56-442C-8247164E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EE3B-DB51-E5AE-BDB6-51209E14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AF45-B7BC-65D0-D9A9-328CAC90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8876-A709-4D23-873F-59151C0A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F43-51E3-DE76-ADE8-8486F292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0A41-E642-8CB1-872F-366BE34E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FE86-E78F-7539-4F43-7DC75471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9585-6804-9340-CBBA-58FF46BB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6C6F-7092-EC3B-5D9E-CD042998F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A48EC-964B-88B7-53E9-7EB29196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2D5F-2260-40AE-EBEC-52013BAD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8807C-0C8D-ACFF-8090-E0E74CE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6CF78-0A99-9920-29C2-3FF0E96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BC18-8A22-3443-AAD5-E528C5D4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788E-0771-4FCE-27C7-0338CCC8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F992-0042-42C2-12E7-E3555A8AE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80C76-ECA3-D99B-619F-CAE6B0EC2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E520-2A33-F484-9179-8BBBEA035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EDEC-BE0B-BA6E-58F7-0C62A7A6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07AA4-63AB-797B-A492-F3B6F000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79BFD-453D-2FAE-FA4F-274E2B62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BBEB-F59A-1266-8B2D-ACCD164F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C5832-6BF7-0215-3C83-394C987A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B21E-9D93-5C5E-6378-144080AF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4B8CE-9F05-7FF5-4E57-27429435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542F9-2B74-D819-395C-B8717B32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151FE-000D-249C-E457-9FB2593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83CC3-3D00-05C1-F40C-B843ADFC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6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6ABE-794B-CC6A-4649-5A319C40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0BBD-D60F-369B-4CBD-8A32831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04858-8796-C962-01F8-85E75039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320F-A264-90E0-1135-C19230B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6A5-050B-C6E0-3400-A550D8D8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9B25-C5DD-A29A-409D-C572F189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51B6-4816-AC7F-5CCA-A163EE78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CE31C-2317-2AD4-D936-8FB32EFFC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CF170-3238-03A4-1E60-A185F0560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56811-70CF-2F9B-CA55-679ACBB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6F13-7F8F-6ED6-F146-A7AB4EFC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8E0E-F941-E801-0C82-071573FA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EFDD2-0F18-BC85-0110-4E47F0E8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E1609-D5B3-0B53-EE05-3286966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204A-106E-F58F-A4C1-25131B0B1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03AC-CFA9-4656-9351-6975F4D6E77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D456-23C1-3E5C-538F-F91038F36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A3E9-1693-3FFD-0166-1055671A0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2971-EE10-4678-88F9-C6A96489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AC9F-BCC3-C749-504D-CF80604E0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Scheduling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9499B-9431-D731-D5B0-DECE92F5D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Plante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2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BD1-D36F-A63C-3ABA-99EB5741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and Longest Job First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B1B6A-A55F-2CF4-397D-BC4E23032BEA}"/>
              </a:ext>
            </a:extLst>
          </p:cNvPr>
          <p:cNvSpPr txBox="1"/>
          <p:nvPr/>
        </p:nvSpPr>
        <p:spPr>
          <a:xfrm>
            <a:off x="838200" y="1470880"/>
            <a:ext cx="9671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pick the thread with shortest or longest 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average wait time / turnaround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TCB contains variable </a:t>
            </a:r>
            <a:r>
              <a:rPr lang="en-US" dirty="0" err="1"/>
              <a:t>predTime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thread(int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 work)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Replaced </a:t>
            </a:r>
            <a:r>
              <a:rPr lang="en-US" dirty="0" err="1"/>
              <a:t>ReadyQ</a:t>
            </a:r>
            <a:r>
              <a:rPr lang="en-US" dirty="0"/>
              <a:t> with </a:t>
            </a:r>
            <a:r>
              <a:rPr lang="en-US" dirty="0" err="1"/>
              <a:t>ReadyHeap</a:t>
            </a:r>
            <a:r>
              <a:rPr lang="en-US" dirty="0"/>
              <a:t> (min / max)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317839-10F7-BD5E-0D89-1FC846C8AF26}"/>
              </a:ext>
            </a:extLst>
          </p:cNvPr>
          <p:cNvCxnSpPr/>
          <p:nvPr/>
        </p:nvCxnSpPr>
        <p:spPr>
          <a:xfrm>
            <a:off x="786912" y="1345223"/>
            <a:ext cx="8972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AEB638-6260-1069-2E8C-FFB8C1316355}"/>
              </a:ext>
            </a:extLst>
          </p:cNvPr>
          <p:cNvCxnSpPr/>
          <p:nvPr/>
        </p:nvCxnSpPr>
        <p:spPr>
          <a:xfrm>
            <a:off x="65942" y="3240296"/>
            <a:ext cx="119839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D894FD-D33A-BF74-DA04-5ED03D73E535}"/>
              </a:ext>
            </a:extLst>
          </p:cNvPr>
          <p:cNvSpPr txBox="1"/>
          <p:nvPr/>
        </p:nvSpPr>
        <p:spPr>
          <a:xfrm>
            <a:off x="728297" y="3419877"/>
            <a:ext cx="10968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Random Priority and Random Choice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F01EA-4C9D-C288-31EF-2365CA6FC6BD}"/>
              </a:ext>
            </a:extLst>
          </p:cNvPr>
          <p:cNvCxnSpPr>
            <a:cxnSpLocks/>
          </p:cNvCxnSpPr>
          <p:nvPr/>
        </p:nvCxnSpPr>
        <p:spPr>
          <a:xfrm flipV="1">
            <a:off x="728297" y="4186289"/>
            <a:ext cx="8433288" cy="249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8F593C-7295-7512-4EF2-6402B40A1691}"/>
              </a:ext>
            </a:extLst>
          </p:cNvPr>
          <p:cNvSpPr txBox="1"/>
          <p:nvPr/>
        </p:nvSpPr>
        <p:spPr>
          <a:xfrm>
            <a:off x="786912" y="4368898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is to pick a random thread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Replaced </a:t>
            </a:r>
            <a:r>
              <a:rPr lang="en-US" dirty="0" err="1"/>
              <a:t>ReadyQ</a:t>
            </a:r>
            <a:r>
              <a:rPr lang="en-US" dirty="0"/>
              <a:t> with </a:t>
            </a:r>
            <a:r>
              <a:rPr lang="en-US" dirty="0" err="1"/>
              <a:t>ReadyHeap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Choice: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thread picked every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Priority: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Shortest Job First logic but predicted job length is randomly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value found using </a:t>
            </a:r>
            <a:r>
              <a:rPr lang="en-US" dirty="0" err="1"/>
              <a:t>rdrand</a:t>
            </a:r>
            <a:r>
              <a:rPr lang="en-US" dirty="0"/>
              <a:t> (</a:t>
            </a:r>
            <a:r>
              <a:rPr lang="en-US" dirty="0" err="1"/>
              <a:t>rdseed</a:t>
            </a:r>
            <a:r>
              <a:rPr lang="en-US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9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331F-4E72-2F60-F077-439AC4A0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34300" cy="1208698"/>
          </a:xfrm>
        </p:spPr>
        <p:txBody>
          <a:bodyPr/>
          <a:lstStyle/>
          <a:p>
            <a:r>
              <a:rPr lang="en-US" dirty="0"/>
              <a:t>Priority Queue and Round Robin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D0F18D-9353-214F-5E2E-BEBFE59F83FD}"/>
              </a:ext>
            </a:extLst>
          </p:cNvPr>
          <p:cNvCxnSpPr>
            <a:cxnSpLocks/>
          </p:cNvCxnSpPr>
          <p:nvPr/>
        </p:nvCxnSpPr>
        <p:spPr>
          <a:xfrm>
            <a:off x="786912" y="1345223"/>
            <a:ext cx="75745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70D029-3B58-A0AC-EAD4-33D7630D71D4}"/>
              </a:ext>
            </a:extLst>
          </p:cNvPr>
          <p:cNvSpPr txBox="1"/>
          <p:nvPr/>
        </p:nvSpPr>
        <p:spPr>
          <a:xfrm>
            <a:off x="984738" y="1573824"/>
            <a:ext cx="7227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 Robin: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original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Priority Queue: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Four priorities / queues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thread(int priority, T work)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TCB </a:t>
            </a:r>
            <a:r>
              <a:rPr lang="en-US" dirty="0"/>
              <a:t>contains variable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priority thread gets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7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9C3E-111D-3588-F92C-6FE8BA9F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FC79B3-4A8F-14C3-7DD4-3862789D1035}"/>
              </a:ext>
            </a:extLst>
          </p:cNvPr>
          <p:cNvCxnSpPr>
            <a:cxnSpLocks/>
          </p:cNvCxnSpPr>
          <p:nvPr/>
        </p:nvCxnSpPr>
        <p:spPr>
          <a:xfrm>
            <a:off x="786912" y="1345223"/>
            <a:ext cx="19211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101A2B-B8AC-22D3-1842-C0F16ED4BDA9}"/>
              </a:ext>
            </a:extLst>
          </p:cNvPr>
          <p:cNvSpPr txBox="1"/>
          <p:nvPr/>
        </p:nvSpPr>
        <p:spPr>
          <a:xfrm>
            <a:off x="786912" y="1536823"/>
            <a:ext cx="838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Test1 (priority test): </a:t>
            </a:r>
          </a:p>
          <a:p>
            <a:r>
              <a:rPr lang="en-US" dirty="0"/>
              <a:t>600 threads doing lots of dummy work – priority levels 2-4</a:t>
            </a:r>
          </a:p>
          <a:p>
            <a:r>
              <a:rPr lang="en-US" dirty="0"/>
              <a:t>1 thread that that prints “done” and calls shutdown created last – priority level 1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20D3084-8B5D-2B0F-73C5-CD3C9E3B09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48003607"/>
                  </p:ext>
                </p:extLst>
              </p:nvPr>
            </p:nvGraphicFramePr>
            <p:xfrm>
              <a:off x="1635002" y="2564929"/>
              <a:ext cx="8323385" cy="377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20D3084-8B5D-2B0F-73C5-CD3C9E3B09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002" y="2564929"/>
                <a:ext cx="8323385" cy="37735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0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9C3E-111D-3588-F92C-6FE8BA9F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FC79B3-4A8F-14C3-7DD4-3862789D1035}"/>
              </a:ext>
            </a:extLst>
          </p:cNvPr>
          <p:cNvCxnSpPr>
            <a:cxnSpLocks/>
          </p:cNvCxnSpPr>
          <p:nvPr/>
        </p:nvCxnSpPr>
        <p:spPr>
          <a:xfrm>
            <a:off x="786912" y="1345223"/>
            <a:ext cx="19211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101A2B-B8AC-22D3-1842-C0F16ED4BDA9}"/>
              </a:ext>
            </a:extLst>
          </p:cNvPr>
          <p:cNvSpPr txBox="1"/>
          <p:nvPr/>
        </p:nvSpPr>
        <p:spPr>
          <a:xfrm>
            <a:off x="786912" y="1536823"/>
            <a:ext cx="644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Test2 (Average </a:t>
            </a:r>
            <a:r>
              <a:rPr lang="en-US" dirty="0" err="1"/>
              <a:t>Turnaound</a:t>
            </a:r>
            <a:r>
              <a:rPr lang="en-US" dirty="0"/>
              <a:t> Time): </a:t>
            </a:r>
          </a:p>
          <a:p>
            <a:r>
              <a:rPr lang="en-US" dirty="0"/>
              <a:t>Global counter incremented in </a:t>
            </a:r>
            <a:r>
              <a:rPr lang="en-US" dirty="0" err="1"/>
              <a:t>apithandler</a:t>
            </a:r>
            <a:endParaRPr lang="en-US" dirty="0"/>
          </a:p>
          <a:p>
            <a:r>
              <a:rPr lang="en-US" dirty="0"/>
              <a:t>Create 600 threads with each doing a decreasing amount of work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7B90CAB3-5B29-8832-9D51-C63938F649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591816"/>
                  </p:ext>
                </p:extLst>
              </p:nvPr>
            </p:nvGraphicFramePr>
            <p:xfrm>
              <a:off x="2327125" y="2777067"/>
              <a:ext cx="6244510" cy="37564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7B90CAB3-5B29-8832-9D51-C63938F649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7125" y="2777067"/>
                <a:ext cx="6244510" cy="3756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67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197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Thread Scheduling Algorithms</vt:lpstr>
      <vt:lpstr>Shortest Job First and Longest Job First</vt:lpstr>
      <vt:lpstr>Priority Queue and Round Robin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plante</dc:creator>
  <cp:lastModifiedBy>henry plante</cp:lastModifiedBy>
  <cp:revision>1</cp:revision>
  <dcterms:created xsi:type="dcterms:W3CDTF">2022-05-05T03:18:46Z</dcterms:created>
  <dcterms:modified xsi:type="dcterms:W3CDTF">2022-05-06T05:34:13Z</dcterms:modified>
</cp:coreProperties>
</file>