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50" d="100"/>
          <a:sy n="50" d="100"/>
        </p:scale>
        <p:origin x="-1360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icrophone-342 (1).png" descr="microphone-342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80" y="3861128"/>
            <a:ext cx="863878" cy="863878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actile sensor"/>
          <p:cNvSpPr/>
          <p:nvPr/>
        </p:nvSpPr>
        <p:spPr>
          <a:xfrm>
            <a:off x="10134599" y="2953874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AE8FC"/>
          </a:solidFill>
          <a:ln w="25400">
            <a:solidFill>
              <a:srgbClr val="86A2C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Tactile sensor</a:t>
            </a:r>
          </a:p>
        </p:txBody>
      </p:sp>
      <p:sp>
        <p:nvSpPr>
          <p:cNvPr id="259" name="Line"/>
          <p:cNvSpPr/>
          <p:nvPr/>
        </p:nvSpPr>
        <p:spPr>
          <a:xfrm flipH="1">
            <a:off x="9099474" y="3627892"/>
            <a:ext cx="1059611" cy="717334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0" name="Rectangle"/>
          <p:cNvSpPr/>
          <p:nvPr/>
        </p:nvSpPr>
        <p:spPr>
          <a:xfrm>
            <a:off x="7865598" y="2198827"/>
            <a:ext cx="1248041" cy="2675253"/>
          </a:xfrm>
          <a:prstGeom prst="rect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1" name="Outlier removal"/>
          <p:cNvSpPr/>
          <p:nvPr/>
        </p:nvSpPr>
        <p:spPr>
          <a:xfrm>
            <a:off x="7448513" y="7154958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Smooth signal</a:t>
            </a:r>
            <a:endParaRPr dirty="0"/>
          </a:p>
        </p:txBody>
      </p:sp>
      <p:sp>
        <p:nvSpPr>
          <p:cNvPr id="263" name="Fast Fourier Transform"/>
          <p:cNvSpPr/>
          <p:nvPr/>
        </p:nvSpPr>
        <p:spPr>
          <a:xfrm>
            <a:off x="4809662" y="715495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3000" dirty="0"/>
              <a:t>Window result</a:t>
            </a:r>
            <a:endParaRPr sz="3000" dirty="0"/>
          </a:p>
        </p:txBody>
      </p:sp>
      <p:sp>
        <p:nvSpPr>
          <p:cNvPr id="265" name="Classifier"/>
          <p:cNvSpPr/>
          <p:nvPr/>
        </p:nvSpPr>
        <p:spPr>
          <a:xfrm>
            <a:off x="10337001" y="543215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Load model</a:t>
            </a:r>
            <a:endParaRPr dirty="0"/>
          </a:p>
        </p:txBody>
      </p:sp>
      <p:sp>
        <p:nvSpPr>
          <p:cNvPr id="266" name="Contact Location"/>
          <p:cNvSpPr/>
          <p:nvPr/>
        </p:nvSpPr>
        <p:spPr>
          <a:xfrm>
            <a:off x="13200815" y="4144558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Classification</a:t>
            </a:r>
            <a:endParaRPr sz="2500" dirty="0"/>
          </a:p>
        </p:txBody>
      </p:sp>
      <p:sp>
        <p:nvSpPr>
          <p:cNvPr id="267" name="Object"/>
          <p:cNvSpPr/>
          <p:nvPr/>
        </p:nvSpPr>
        <p:spPr>
          <a:xfrm>
            <a:off x="13200815" y="6697321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Regression</a:t>
            </a:r>
            <a:endParaRPr sz="2500" dirty="0"/>
          </a:p>
        </p:txBody>
      </p:sp>
      <p:sp>
        <p:nvSpPr>
          <p:cNvPr id="268" name="Signal extraction"/>
          <p:cNvSpPr/>
          <p:nvPr/>
        </p:nvSpPr>
        <p:spPr>
          <a:xfrm>
            <a:off x="7435858" y="5427320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Fast Fourier Transform</a:t>
            </a:r>
          </a:p>
        </p:txBody>
      </p:sp>
      <p:pic>
        <p:nvPicPr>
          <p:cNvPr id="269" name="Screenshot 2025-02-21 at 6.58.54 PM.png" descr="Screenshot 2025-02-21 at 6.58.5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05113" y="2359620"/>
            <a:ext cx="863870" cy="69279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9111385" y="2818309"/>
            <a:ext cx="1063697" cy="696684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2" name="Screenshot 2025-03-01 at 8.56.28 PM.png" descr="Screenshot 2025-03-01 at 8.56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858" y="9429789"/>
            <a:ext cx="8596142" cy="468793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ine"/>
          <p:cNvSpPr/>
          <p:nvPr/>
        </p:nvSpPr>
        <p:spPr>
          <a:xfrm>
            <a:off x="6842532" y="2706092"/>
            <a:ext cx="1001137" cy="1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Signal generation"/>
          <p:cNvSpPr/>
          <p:nvPr/>
        </p:nvSpPr>
        <p:spPr>
          <a:xfrm>
            <a:off x="4811447" y="2071092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AD2D0"/>
          </a:solidFill>
          <a:ln w="25400">
            <a:solidFill>
              <a:srgbClr val="B7504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Signal generation</a:t>
            </a:r>
          </a:p>
        </p:txBody>
      </p:sp>
      <p:sp>
        <p:nvSpPr>
          <p:cNvPr id="275" name="Line"/>
          <p:cNvSpPr/>
          <p:nvPr/>
        </p:nvSpPr>
        <p:spPr>
          <a:xfrm>
            <a:off x="5875535" y="4272241"/>
            <a:ext cx="1" cy="1136538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7" name="Cross correlation"/>
          <p:cNvSpPr/>
          <p:nvPr/>
        </p:nvSpPr>
        <p:spPr>
          <a:xfrm>
            <a:off x="4809662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Buffer</a:t>
            </a:r>
            <a:endParaRPr dirty="0"/>
          </a:p>
        </p:txBody>
      </p:sp>
      <p:sp>
        <p:nvSpPr>
          <p:cNvPr id="278" name="Line"/>
          <p:cNvSpPr/>
          <p:nvPr/>
        </p:nvSpPr>
        <p:spPr>
          <a:xfrm>
            <a:off x="6950494" y="6062391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2" name="Rounded Rectangle"/>
          <p:cNvSpPr/>
          <p:nvPr/>
        </p:nvSpPr>
        <p:spPr>
          <a:xfrm>
            <a:off x="4809066" y="8957733"/>
            <a:ext cx="975737" cy="383663"/>
          </a:xfrm>
          <a:prstGeom prst="roundRect">
            <a:avLst>
              <a:gd name="adj" fmla="val 22765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3" name="Signal processing"/>
          <p:cNvSpPr txBox="1"/>
          <p:nvPr/>
        </p:nvSpPr>
        <p:spPr>
          <a:xfrm>
            <a:off x="5908919" y="8869339"/>
            <a:ext cx="335203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t>Signal processing</a:t>
            </a:r>
          </a:p>
        </p:txBody>
      </p:sp>
      <p:sp>
        <p:nvSpPr>
          <p:cNvPr id="294" name="Machine learning"/>
          <p:cNvSpPr txBox="1"/>
          <p:nvPr/>
        </p:nvSpPr>
        <p:spPr>
          <a:xfrm>
            <a:off x="10754202" y="8869339"/>
            <a:ext cx="324574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t>Machine learning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9681272" y="8958865"/>
            <a:ext cx="984925" cy="381398"/>
          </a:xfrm>
          <a:prstGeom prst="roundRect">
            <a:avLst>
              <a:gd name="adj" fmla="val 23116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5D67B68C-F985-B80F-97EE-955B7BCC1986}"/>
              </a:ext>
            </a:extLst>
          </p:cNvPr>
          <p:cNvSpPr/>
          <p:nvPr/>
        </p:nvSpPr>
        <p:spPr>
          <a:xfrm>
            <a:off x="6950494" y="7801837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8E17F5B9-2400-ED54-0616-3BC3371176E9}"/>
              </a:ext>
            </a:extLst>
          </p:cNvPr>
          <p:cNvSpPr/>
          <p:nvPr/>
        </p:nvSpPr>
        <p:spPr>
          <a:xfrm>
            <a:off x="9862141" y="6080932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A2F6640C-479B-5B27-3062-0FB5FF78695D}"/>
              </a:ext>
            </a:extLst>
          </p:cNvPr>
          <p:cNvSpPr/>
          <p:nvPr/>
        </p:nvSpPr>
        <p:spPr>
          <a:xfrm>
            <a:off x="12715451" y="4787846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06FBF93-7EE2-1DDC-C48C-E33A4784F696}"/>
              </a:ext>
            </a:extLst>
          </p:cNvPr>
          <p:cNvSpPr/>
          <p:nvPr/>
        </p:nvSpPr>
        <p:spPr>
          <a:xfrm>
            <a:off x="12715451" y="7363632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67E79-9A89-6DAA-5168-D7C31208FA8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>
            <a:off x="12715451" y="4787846"/>
            <a:ext cx="0" cy="2575786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4A16C5-3CBB-A274-FE86-3BC29DF79FC1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12465178" y="6067159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D75AA-2389-4871-C292-A4A301D1581F}"/>
              </a:ext>
            </a:extLst>
          </p:cNvPr>
          <p:cNvCxnSpPr>
            <a:cxnSpLocks/>
          </p:cNvCxnSpPr>
          <p:nvPr/>
        </p:nvCxnSpPr>
        <p:spPr>
          <a:xfrm>
            <a:off x="5851822" y="4254316"/>
            <a:ext cx="1991847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51FBB-6FFE-A99F-896D-C1EA2049BF0A}"/>
              </a:ext>
            </a:extLst>
          </p:cNvPr>
          <p:cNvCxnSpPr>
            <a:cxnSpLocks/>
            <a:stCxn id="268" idx="2"/>
          </p:cNvCxnSpPr>
          <p:nvPr/>
        </p:nvCxnSpPr>
        <p:spPr>
          <a:xfrm flipH="1">
            <a:off x="8499946" y="6697321"/>
            <a:ext cx="1" cy="217829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54ED7-ED34-D71D-6A7F-00416A95AE22}"/>
              </a:ext>
            </a:extLst>
          </p:cNvPr>
          <p:cNvCxnSpPr>
            <a:cxnSpLocks/>
          </p:cNvCxnSpPr>
          <p:nvPr/>
        </p:nvCxnSpPr>
        <p:spPr>
          <a:xfrm flipH="1">
            <a:off x="5851822" y="6897024"/>
            <a:ext cx="2648124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74C28-F784-6FBF-043C-2B26F2F86CDC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5873750" y="6915150"/>
            <a:ext cx="1" cy="23980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9E2D2D-6707-056D-897D-B49ADDD85112}"/>
              </a:ext>
            </a:extLst>
          </p:cNvPr>
          <p:cNvCxnSpPr>
            <a:cxnSpLocks/>
          </p:cNvCxnSpPr>
          <p:nvPr/>
        </p:nvCxnSpPr>
        <p:spPr>
          <a:xfrm flipV="1">
            <a:off x="9598660" y="7807211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89ADF7-9388-0BB2-67D4-7C7E1E24D317}"/>
              </a:ext>
            </a:extLst>
          </p:cNvPr>
          <p:cNvCxnSpPr>
            <a:cxnSpLocks/>
          </p:cNvCxnSpPr>
          <p:nvPr/>
        </p:nvCxnSpPr>
        <p:spPr>
          <a:xfrm>
            <a:off x="9860681" y="6057198"/>
            <a:ext cx="0" cy="177741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Line">
            <a:extLst>
              <a:ext uri="{FF2B5EF4-FFF2-40B4-BE49-F238E27FC236}">
                <a16:creationId xmlns:a16="http://schemas.microsoft.com/office/drawing/2014/main" id="{A930C58B-7EC9-BFDE-1194-E7D1BDB46821}"/>
              </a:ext>
            </a:extLst>
          </p:cNvPr>
          <p:cNvSpPr/>
          <p:nvPr/>
        </p:nvSpPr>
        <p:spPr>
          <a:xfrm flipH="1">
            <a:off x="15332194" y="4793039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CB29CCB7-ADE4-2DB4-9D89-4502A359EBB6}"/>
              </a:ext>
            </a:extLst>
          </p:cNvPr>
          <p:cNvSpPr/>
          <p:nvPr/>
        </p:nvSpPr>
        <p:spPr>
          <a:xfrm flipH="1">
            <a:off x="15332194" y="7368825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A09107-1101-91F7-411C-721048CB3C01}"/>
              </a:ext>
            </a:extLst>
          </p:cNvPr>
          <p:cNvCxnSpPr>
            <a:cxnSpLocks/>
          </p:cNvCxnSpPr>
          <p:nvPr/>
        </p:nvCxnSpPr>
        <p:spPr>
          <a:xfrm flipH="1">
            <a:off x="15817558" y="4793039"/>
            <a:ext cx="0" cy="2575786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435FE4-F873-69E5-FFF8-A1D6F2F6134C}"/>
              </a:ext>
            </a:extLst>
          </p:cNvPr>
          <p:cNvCxnSpPr>
            <a:cxnSpLocks/>
          </p:cNvCxnSpPr>
          <p:nvPr/>
        </p:nvCxnSpPr>
        <p:spPr>
          <a:xfrm flipH="1" flipV="1">
            <a:off x="15817558" y="6080932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Classifier">
            <a:extLst>
              <a:ext uri="{FF2B5EF4-FFF2-40B4-BE49-F238E27FC236}">
                <a16:creationId xmlns:a16="http://schemas.microsoft.com/office/drawing/2014/main" id="{4897B41B-C1F4-BDBD-0481-30937C27B62A}"/>
              </a:ext>
            </a:extLst>
          </p:cNvPr>
          <p:cNvSpPr/>
          <p:nvPr/>
        </p:nvSpPr>
        <p:spPr>
          <a:xfrm>
            <a:off x="16066990" y="5422197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Transmit prediction</a:t>
            </a:r>
            <a:endParaRPr dirty="0"/>
          </a:p>
        </p:txBody>
      </p:sp>
      <p:sp>
        <p:nvSpPr>
          <p:cNvPr id="38" name="Classifier">
            <a:extLst>
              <a:ext uri="{FF2B5EF4-FFF2-40B4-BE49-F238E27FC236}">
                <a16:creationId xmlns:a16="http://schemas.microsoft.com/office/drawing/2014/main" id="{26429535-3F5F-5743-2715-75E49A1E4BDA}"/>
              </a:ext>
            </a:extLst>
          </p:cNvPr>
          <p:cNvSpPr/>
          <p:nvPr/>
        </p:nvSpPr>
        <p:spPr>
          <a:xfrm>
            <a:off x="18680531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Consecutive key check</a:t>
            </a:r>
            <a:endParaRPr sz="2500" dirty="0"/>
          </a:p>
        </p:txBody>
      </p:sp>
      <p:sp>
        <p:nvSpPr>
          <p:cNvPr id="39" name="Classifier">
            <a:extLst>
              <a:ext uri="{FF2B5EF4-FFF2-40B4-BE49-F238E27FC236}">
                <a16:creationId xmlns:a16="http://schemas.microsoft.com/office/drawing/2014/main" id="{08144226-CFA7-B7F3-D284-C48B858D5283}"/>
              </a:ext>
            </a:extLst>
          </p:cNvPr>
          <p:cNvSpPr/>
          <p:nvPr/>
        </p:nvSpPr>
        <p:spPr>
          <a:xfrm>
            <a:off x="21294072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Simulate keypress</a:t>
            </a:r>
            <a:endParaRPr dirty="0"/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505267AE-5F5E-4730-9306-4C557CC65102}"/>
              </a:ext>
            </a:extLst>
          </p:cNvPr>
          <p:cNvSpPr/>
          <p:nvPr/>
        </p:nvSpPr>
        <p:spPr>
          <a:xfrm>
            <a:off x="18195167" y="6075579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ED1E6A34-77A5-68E1-0554-D8455612CE88}"/>
              </a:ext>
            </a:extLst>
          </p:cNvPr>
          <p:cNvSpPr/>
          <p:nvPr/>
        </p:nvSpPr>
        <p:spPr>
          <a:xfrm>
            <a:off x="20808708" y="6057197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2" name="Machine learning">
            <a:extLst>
              <a:ext uri="{FF2B5EF4-FFF2-40B4-BE49-F238E27FC236}">
                <a16:creationId xmlns:a16="http://schemas.microsoft.com/office/drawing/2014/main" id="{798344D7-2D08-D335-CF46-F1EC1C48678A}"/>
              </a:ext>
            </a:extLst>
          </p:cNvPr>
          <p:cNvSpPr txBox="1"/>
          <p:nvPr/>
        </p:nvSpPr>
        <p:spPr>
          <a:xfrm>
            <a:off x="15493186" y="8890518"/>
            <a:ext cx="262091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lang="en-US" dirty="0"/>
              <a:t>Socket server</a:t>
            </a:r>
            <a:endParaRPr dirty="0"/>
          </a:p>
        </p:txBody>
      </p:sp>
      <p:sp>
        <p:nvSpPr>
          <p:cNvPr id="43" name="Rounded Rectangle">
            <a:extLst>
              <a:ext uri="{FF2B5EF4-FFF2-40B4-BE49-F238E27FC236}">
                <a16:creationId xmlns:a16="http://schemas.microsoft.com/office/drawing/2014/main" id="{AB3B2F25-20A5-CD44-38DA-B288DA9F33F1}"/>
              </a:ext>
            </a:extLst>
          </p:cNvPr>
          <p:cNvSpPr/>
          <p:nvPr/>
        </p:nvSpPr>
        <p:spPr>
          <a:xfrm>
            <a:off x="14420256" y="8958865"/>
            <a:ext cx="984925" cy="381398"/>
          </a:xfrm>
          <a:prstGeom prst="roundRect">
            <a:avLst>
              <a:gd name="adj" fmla="val 2311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Kevin Xu</cp:lastModifiedBy>
  <cp:revision>2</cp:revision>
  <dcterms:modified xsi:type="dcterms:W3CDTF">2025-04-29T18:03:41Z</dcterms:modified>
</cp:coreProperties>
</file>