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7255-2DDE-4B5A-AB34-7BD6BF7ED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6130D-3782-4B58-9A6F-E4360D8ED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30CD3-BED8-4645-8D5E-252B5955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629C3-EA69-44C1-BBA5-1E4B8858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D0AE0-1372-43C3-B6CC-921DA479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2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1D0C-13D9-4FEA-9169-873BE8A1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6A6A3-C40A-4E02-9493-E8AF646B9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2DFEB-614B-4D17-8931-B13330C6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8FAE-B6F3-4C25-88AE-B84E0AD9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3C480-8757-4013-AABC-58ACFC7F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3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E28D9-4471-42CD-A5AE-5BF2F52D6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08D6F-9DF7-4CF0-86BB-F980BEA7D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58121-248D-4A85-A616-05E6C567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9382B-34D5-4EA5-B4D1-6BCCDCF6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782A0-AF22-4582-811F-CD448C0A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1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463B-187B-42F7-BB56-7F462780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2E787-228E-464E-9EDE-4BF4ADB8F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61DB2-785A-4556-9879-50FA3743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2FB8E-97FB-4E3E-A38A-DB197FBF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E354D-C888-4E7B-A4BE-60DDE3D2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2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31FE-D0DE-477B-8103-EE3DC308E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12689-3D6F-4C98-8DA7-052ADC2C6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0A571-6CF0-4F36-B584-0829B4F6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DC0B8-B764-4AB5-9E61-25AD073B0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309D6-1E58-4C9E-81CB-A9A9911C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0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52E6-C4D7-476C-8071-50EDB592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A6F7D-9D13-42EC-A047-3331E2F7B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3F3B8-E5A3-47E2-A7C4-77D62A530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C0BEF-C5F0-418E-B4EA-E572DE7B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C4526-FC95-4263-BF74-540D8CDE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63715-F1A1-4C52-A081-51CEEDFF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5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EEFB-6D17-43C7-BB00-7802AFD4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5688E-DD5A-4FF8-9C19-5363925F9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D08FA-AE11-4A5F-922D-010A473A2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0C799-4326-48C8-8139-6FBE5A106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A28D7-73A0-4BAE-A11B-8EFBFEFBA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8E9D0-AF79-412C-9426-0DB0BB84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F2EE0D-C065-462A-A898-D436F774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0825C-9C9D-4436-913F-8E281A8A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4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9C88-2804-43D2-8429-E5D16F038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AC2A08-3961-4632-9B8A-F96628A7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D35D1-3FCD-409D-ABB3-399632F9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FB816-CDA5-4750-ADB5-6093419F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23BDA-5C59-40D1-B76B-BBE90F4C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C95B9-0A00-416F-AA1D-9EC6DA3A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1543D-1890-4FE5-80A9-927A1409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2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2464-3675-4A63-B6B9-A9EA28F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138BC-E0A8-4EF2-AFF3-5F32C5B52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7489F-E91B-4159-ABD4-4907D8052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C35F9-E85F-4F26-B5A1-52804E90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1925E-CBBB-4941-A5C2-0554869F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B6FAB-C58D-4924-8FA1-2CB92B87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4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07DF-9D2F-4711-855E-36790DD07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417742-7B02-499E-A461-B225E03B9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7142E-7A38-437C-9FC4-2BF89DB85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EE548-ACE6-4961-A7D3-518F3C01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80B44-2C45-4B9F-B5C2-54667A50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1F0D7-AF63-49B1-8BE5-4931D2FF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1C0C1-6FBE-402C-BA24-04C75D99A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8AE57-A33B-437F-947E-DCD835690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F9068-2273-4136-B461-D4D80D569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87539-ED79-4958-8487-251D7A27B66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F462E-3DEA-4555-B84A-84C4A92DB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D3E93-7DF3-46EE-9B81-22E7A7AD6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D9D60-7FA9-4A2D-ADCB-5ABA9EAA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4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387500-6932-4F7F-B6FD-E4E0A95242C3}"/>
              </a:ext>
            </a:extLst>
          </p:cNvPr>
          <p:cNvSpPr/>
          <p:nvPr/>
        </p:nvSpPr>
        <p:spPr>
          <a:xfrm>
            <a:off x="1147156" y="3022600"/>
            <a:ext cx="3424844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calibration / validation dataset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8F4195-B150-4589-B0DE-9ECD46828FB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859578" y="3652520"/>
            <a:ext cx="0" cy="67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840597C-FF27-4396-9BCD-9AAFF1DDBBD8}"/>
              </a:ext>
            </a:extLst>
          </p:cNvPr>
          <p:cNvSpPr/>
          <p:nvPr/>
        </p:nvSpPr>
        <p:spPr>
          <a:xfrm>
            <a:off x="1147156" y="4330931"/>
            <a:ext cx="3424844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Calibration and validation of the model (intra dataset)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484724-D8A8-4CE7-9683-6CCA7A8C22EB}"/>
              </a:ext>
            </a:extLst>
          </p:cNvPr>
          <p:cNvSpPr/>
          <p:nvPr/>
        </p:nvSpPr>
        <p:spPr>
          <a:xfrm>
            <a:off x="6062749" y="3022600"/>
            <a:ext cx="3424844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Calibration and validation of the global model using all the datasets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8CCE88-D72B-4540-A568-D1C84EC6C1C8}"/>
              </a:ext>
            </a:extLst>
          </p:cNvPr>
          <p:cNvSpPr/>
          <p:nvPr/>
        </p:nvSpPr>
        <p:spPr>
          <a:xfrm>
            <a:off x="6062749" y="4330931"/>
            <a:ext cx="3424844" cy="997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Comparison of intra model performances and global performance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E9BA35-4BA7-460D-A742-4DDA091228CA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7775171" y="3652520"/>
            <a:ext cx="0" cy="67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425EE10-351C-4936-B8C0-459D260563A1}"/>
              </a:ext>
            </a:extLst>
          </p:cNvPr>
          <p:cNvSpPr/>
          <p:nvPr/>
        </p:nvSpPr>
        <p:spPr>
          <a:xfrm>
            <a:off x="4089862" y="745144"/>
            <a:ext cx="3424844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transformation to normalize its distribution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E1C723-C73B-4CDA-93FB-1F0CF5C62742}"/>
              </a:ext>
            </a:extLst>
          </p:cNvPr>
          <p:cNvSpPr/>
          <p:nvPr/>
        </p:nvSpPr>
        <p:spPr>
          <a:xfrm>
            <a:off x="4089862" y="1859857"/>
            <a:ext cx="3424844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Identifying strong outliers using a Leave-One-Out PLSR modeling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2EE023-555D-461D-8875-088153ED0176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5802284" y="1375064"/>
            <a:ext cx="0" cy="484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6558EB-F0D4-4A06-A59E-69F06BB81ECA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 flipH="1">
            <a:off x="2859578" y="2489777"/>
            <a:ext cx="2942706" cy="53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B59445-3F01-4013-BC2F-CCBA773D94EA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5802284" y="2489777"/>
            <a:ext cx="1972887" cy="53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01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Lamour, Julien</dc:creator>
  <cp:lastModifiedBy>Lamour, Julien</cp:lastModifiedBy>
  <cp:revision>6</cp:revision>
  <dcterms:created xsi:type="dcterms:W3CDTF">2021-10-14T16:17:39Z</dcterms:created>
  <dcterms:modified xsi:type="dcterms:W3CDTF">2021-11-08T17:48:12Z</dcterms:modified>
</cp:coreProperties>
</file>