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AB-4732-9A3C-FF94287192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AB-4732-9A3C-FF94287192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AB-4732-9A3C-FF94287192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4936975"/>
        <c:axId val="953896783"/>
      </c:barChart>
      <c:catAx>
        <c:axId val="954936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3896783"/>
        <c:crosses val="autoZero"/>
        <c:auto val="1"/>
        <c:lblAlgn val="ctr"/>
        <c:lblOffset val="100"/>
        <c:noMultiLvlLbl val="0"/>
      </c:catAx>
      <c:valAx>
        <c:axId val="953896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4936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DED23-7093-42E2-BBD4-4E86A307F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D82080-7390-4A61-8B1B-54CCFF5D2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8C7D4-B3D4-4C87-8275-05C692877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6E33-52D0-4BC1-89E8-B77B103653E4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7AF4E6-54D3-4915-9CC9-E3705C19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F5DA8C-03AA-44C7-BF8D-BA740308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12FC-60CC-428E-8815-63B41EAA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71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80BDD-B4DA-4D35-8E3B-CDD39DC72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1B3A43-0B66-4F34-9F1B-65D4AD118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D88B9-3B88-443C-9764-A9B79003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6E33-52D0-4BC1-89E8-B77B103653E4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9384A2-727D-4FA6-9574-73CD63A9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682AB-AAE5-47C3-BA21-96594AC1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12FC-60CC-428E-8815-63B41EAA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48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5C1590-87E1-4630-AFDB-02F764E4A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18114E-DC2A-445C-876F-291BFD014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66A267-D248-4111-98C1-8AECCD6F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6E33-52D0-4BC1-89E8-B77B103653E4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2136E8-F180-4D5C-B24F-C8AEF7BD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F62BEE-8331-4A4F-AE2E-2A92426B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12FC-60CC-428E-8815-63B41EAA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85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F6609-5696-45C7-8856-77A1D1D5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ACB5B1-A4FC-45EB-9DEA-0A622724F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093B2-90BF-4DB5-93E6-39AE8FEA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6E33-52D0-4BC1-89E8-B77B103653E4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D42EB1-A354-4130-B1E2-1F3B1DD0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9C2F4-615F-472C-8399-FD0DDE3E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12FC-60CC-428E-8815-63B41EAA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06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6817B-A62B-40E6-BD17-D748F4CCF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930A4A-9E3D-45B0-ABE8-F2946844A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9084F4-4A0D-41C5-BE5E-A72E8835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6E33-52D0-4BC1-89E8-B77B103653E4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55AA88-CB3A-4DC5-9C55-57CC8923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FC23F-6AD6-4A1B-A5EB-F67113A6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12FC-60CC-428E-8815-63B41EAA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69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0F68C-4E0F-4466-9B26-1B5E1733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DA1E0-BD84-478C-AF35-EA224F554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F14640-033A-4205-B01D-4B88AB67A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E025AB-D567-4CC8-9E03-F24259FCB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6E33-52D0-4BC1-89E8-B77B103653E4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B9A551-C8EA-4E87-A8CC-7B3BF64B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09E6CD-B6DD-4BFC-BAA9-3C40757E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12FC-60CC-428E-8815-63B41EAA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10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A3FE8-74BF-4FE5-9369-82EAB38F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5E4691-17F4-4A3D-8717-2F49B8FEC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1F3CB0-63D5-4158-A054-56DD2A352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4EACEE-7577-47D9-98D0-A523191DC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8B3449-F184-4DF3-A5C0-8EE32705E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5EAF19-94DB-4D49-943E-9E9E17E9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6E33-52D0-4BC1-89E8-B77B103653E4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8F4113-C45B-4A9D-A804-AAE5545A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7312A7-B631-4B7F-B980-49C62EE0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12FC-60CC-428E-8815-63B41EAA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10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15486-467D-46C9-8FA0-50B25844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AF1B93-E5A8-4EA0-83FF-38322299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6E33-52D0-4BC1-89E8-B77B103653E4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7A9521-9C73-4535-8B93-021C97E2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21F466-C268-4CB9-8819-2F082C6B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12FC-60CC-428E-8815-63B41EAA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68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2112E5-A4CD-4EF6-BC8C-BED6F764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6E33-52D0-4BC1-89E8-B77B103653E4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CCFA76-89AB-4DBF-BA40-3B790954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B55752-CE0A-4EEF-AAA1-E448605A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12FC-60CC-428E-8815-63B41EAA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46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D42DD-CCBD-4CB1-9E45-BA73BA59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1AEFD-3D0D-42FE-B3D9-40258F3C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8E6DD3-1509-48DF-9F47-04A6D8E9D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852C04-29B2-4FCD-8AC5-ECC59BC1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6E33-52D0-4BC1-89E8-B77B103653E4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40C017-00A6-46C3-A532-9C8D9E7B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407C22-12E7-4542-A838-B361B58B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12FC-60CC-428E-8815-63B41EAA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96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C7893-F941-4530-990D-2F79067D5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550E6D-3B7A-43BF-B4AF-BE52F015B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21AE4A-5A72-4AAC-BD4D-2C73EB4B0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45A39D-7CCA-4161-AE54-45F8A6EE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6E33-52D0-4BC1-89E8-B77B103653E4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1F7457-D319-47EA-846C-240EFAFF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71FFD8-FA0A-4F87-831A-7A5354AF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12FC-60CC-428E-8815-63B41EAA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47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D39FB4-0B91-4661-8152-ADD5290D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5DB6E6-CA0A-4B98-BADB-85EBC0B69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AA7FF-2286-468B-864A-F1CFF50AA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A6E33-52D0-4BC1-89E8-B77B103653E4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F28A93-9B13-4B9D-B159-5536AD878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6C504B-E341-403D-A11D-65D8DB195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E12FC-60CC-428E-8815-63B41EAA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74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488A527-CB6D-4CD7-B9C8-2B16EAFAF471}"/>
              </a:ext>
            </a:extLst>
          </p:cNvPr>
          <p:cNvSpPr/>
          <p:nvPr/>
        </p:nvSpPr>
        <p:spPr>
          <a:xfrm>
            <a:off x="2885440" y="1412240"/>
            <a:ext cx="579120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1D3429-346F-422D-81D2-492FDB834943}"/>
              </a:ext>
            </a:extLst>
          </p:cNvPr>
          <p:cNvSpPr/>
          <p:nvPr/>
        </p:nvSpPr>
        <p:spPr>
          <a:xfrm>
            <a:off x="2885439" y="2555240"/>
            <a:ext cx="1757581" cy="245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CBA68D-9F8A-489C-8373-F3B63629F183}"/>
              </a:ext>
            </a:extLst>
          </p:cNvPr>
          <p:cNvSpPr/>
          <p:nvPr/>
        </p:nvSpPr>
        <p:spPr>
          <a:xfrm>
            <a:off x="4521200" y="2555240"/>
            <a:ext cx="4155440" cy="245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71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488A527-CB6D-4CD7-B9C8-2B16EAFAF471}"/>
              </a:ext>
            </a:extLst>
          </p:cNvPr>
          <p:cNvSpPr/>
          <p:nvPr/>
        </p:nvSpPr>
        <p:spPr>
          <a:xfrm>
            <a:off x="2885440" y="1412240"/>
            <a:ext cx="579120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CBA68D-9F8A-489C-8373-F3B63629F183}"/>
              </a:ext>
            </a:extLst>
          </p:cNvPr>
          <p:cNvSpPr/>
          <p:nvPr/>
        </p:nvSpPr>
        <p:spPr>
          <a:xfrm>
            <a:off x="2885440" y="2555240"/>
            <a:ext cx="5791200" cy="2453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1A6187-B18D-499D-8C72-ADC0833F1347}"/>
              </a:ext>
            </a:extLst>
          </p:cNvPr>
          <p:cNvSpPr txBox="1"/>
          <p:nvPr/>
        </p:nvSpPr>
        <p:spPr>
          <a:xfrm>
            <a:off x="5234866" y="723622"/>
            <a:ext cx="86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主页</a:t>
            </a: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25EF3517-1528-4D1E-AFD7-E255F190A242}"/>
              </a:ext>
            </a:extLst>
          </p:cNvPr>
          <p:cNvSpPr/>
          <p:nvPr/>
        </p:nvSpPr>
        <p:spPr>
          <a:xfrm>
            <a:off x="3959441" y="2707097"/>
            <a:ext cx="159798" cy="2149925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14EB7EB-1293-495B-BCC5-CA459FA3489C}"/>
              </a:ext>
            </a:extLst>
          </p:cNvPr>
          <p:cNvSpPr/>
          <p:nvPr/>
        </p:nvSpPr>
        <p:spPr>
          <a:xfrm>
            <a:off x="3959441" y="2894118"/>
            <a:ext cx="137604" cy="13760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B1C73E3-4EEF-4490-822F-CA5FFB8BBF4E}"/>
              </a:ext>
            </a:extLst>
          </p:cNvPr>
          <p:cNvSpPr/>
          <p:nvPr/>
        </p:nvSpPr>
        <p:spPr>
          <a:xfrm>
            <a:off x="3959441" y="3517137"/>
            <a:ext cx="137604" cy="13760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95EA4A9-C717-4B2C-A958-0B15B25F0FAA}"/>
              </a:ext>
            </a:extLst>
          </p:cNvPr>
          <p:cNvSpPr/>
          <p:nvPr/>
        </p:nvSpPr>
        <p:spPr>
          <a:xfrm>
            <a:off x="3970538" y="4198671"/>
            <a:ext cx="137604" cy="13760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CA677A-47BF-4B45-A9E1-8ABBB1AD160B}"/>
              </a:ext>
            </a:extLst>
          </p:cNvPr>
          <p:cNvSpPr/>
          <p:nvPr/>
        </p:nvSpPr>
        <p:spPr>
          <a:xfrm>
            <a:off x="4465468" y="2753358"/>
            <a:ext cx="3435658" cy="451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43AE6A6-62F3-4ADA-8F6A-7658B12C6A29}"/>
              </a:ext>
            </a:extLst>
          </p:cNvPr>
          <p:cNvSpPr/>
          <p:nvPr/>
        </p:nvSpPr>
        <p:spPr>
          <a:xfrm>
            <a:off x="4465468" y="3360198"/>
            <a:ext cx="3435658" cy="451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87923E3-3ED9-474D-B567-D69B2A594FB6}"/>
              </a:ext>
            </a:extLst>
          </p:cNvPr>
          <p:cNvSpPr/>
          <p:nvPr/>
        </p:nvSpPr>
        <p:spPr>
          <a:xfrm>
            <a:off x="4465468" y="3972930"/>
            <a:ext cx="3435658" cy="451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03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488A527-CB6D-4CD7-B9C8-2B16EAFAF471}"/>
              </a:ext>
            </a:extLst>
          </p:cNvPr>
          <p:cNvSpPr/>
          <p:nvPr/>
        </p:nvSpPr>
        <p:spPr>
          <a:xfrm>
            <a:off x="2885440" y="1412240"/>
            <a:ext cx="579120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1D3429-346F-422D-81D2-492FDB834943}"/>
              </a:ext>
            </a:extLst>
          </p:cNvPr>
          <p:cNvSpPr/>
          <p:nvPr/>
        </p:nvSpPr>
        <p:spPr>
          <a:xfrm>
            <a:off x="2885440" y="2555240"/>
            <a:ext cx="1259840" cy="245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CBA68D-9F8A-489C-8373-F3B63629F183}"/>
              </a:ext>
            </a:extLst>
          </p:cNvPr>
          <p:cNvSpPr/>
          <p:nvPr/>
        </p:nvSpPr>
        <p:spPr>
          <a:xfrm>
            <a:off x="4521200" y="2555240"/>
            <a:ext cx="4155440" cy="245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BFFA97-EC71-4A55-815A-975E63016427}"/>
              </a:ext>
            </a:extLst>
          </p:cNvPr>
          <p:cNvSpPr txBox="1"/>
          <p:nvPr/>
        </p:nvSpPr>
        <p:spPr>
          <a:xfrm>
            <a:off x="5135732" y="594804"/>
            <a:ext cx="86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C00AD8-EA9B-44F9-AC07-64DF109FD914}"/>
              </a:ext>
            </a:extLst>
          </p:cNvPr>
          <p:cNvSpPr/>
          <p:nvPr/>
        </p:nvSpPr>
        <p:spPr>
          <a:xfrm>
            <a:off x="2982700" y="2859300"/>
            <a:ext cx="1065320" cy="3189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95C120-9B76-4D48-AE96-08B1F698D3D9}"/>
              </a:ext>
            </a:extLst>
          </p:cNvPr>
          <p:cNvSpPr/>
          <p:nvPr/>
        </p:nvSpPr>
        <p:spPr>
          <a:xfrm>
            <a:off x="2982700" y="3360889"/>
            <a:ext cx="1065320" cy="3189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0DBE6F-8478-48E3-B844-936B85F5EDC7}"/>
              </a:ext>
            </a:extLst>
          </p:cNvPr>
          <p:cNvSpPr/>
          <p:nvPr/>
        </p:nvSpPr>
        <p:spPr>
          <a:xfrm>
            <a:off x="2986350" y="3862478"/>
            <a:ext cx="1065320" cy="3189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FCD4A9-BE2F-479C-8DAC-3A7DC68C55F7}"/>
              </a:ext>
            </a:extLst>
          </p:cNvPr>
          <p:cNvSpPr/>
          <p:nvPr/>
        </p:nvSpPr>
        <p:spPr>
          <a:xfrm>
            <a:off x="4962618" y="2793012"/>
            <a:ext cx="3435658" cy="1543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2B4C2CD-E664-47E8-A69C-31CDE50083B1}"/>
              </a:ext>
            </a:extLst>
          </p:cNvPr>
          <p:cNvSpPr/>
          <p:nvPr/>
        </p:nvSpPr>
        <p:spPr>
          <a:xfrm>
            <a:off x="4962618" y="3030784"/>
            <a:ext cx="3435658" cy="1543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3FB28BB-F802-49A3-9E71-EF2AC5547F7E}"/>
              </a:ext>
            </a:extLst>
          </p:cNvPr>
          <p:cNvSpPr/>
          <p:nvPr/>
        </p:nvSpPr>
        <p:spPr>
          <a:xfrm>
            <a:off x="4962618" y="3283702"/>
            <a:ext cx="3435658" cy="1543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A3830B-3209-4619-BE85-30CCCA015DB3}"/>
              </a:ext>
            </a:extLst>
          </p:cNvPr>
          <p:cNvSpPr/>
          <p:nvPr/>
        </p:nvSpPr>
        <p:spPr>
          <a:xfrm>
            <a:off x="4962618" y="3536320"/>
            <a:ext cx="3435658" cy="1543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DB6EE96-FE0A-4027-9D10-FA8ABC5C2183}"/>
              </a:ext>
            </a:extLst>
          </p:cNvPr>
          <p:cNvSpPr/>
          <p:nvPr/>
        </p:nvSpPr>
        <p:spPr>
          <a:xfrm>
            <a:off x="4962618" y="3774092"/>
            <a:ext cx="3435658" cy="1543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5B40F7B-CF9D-4395-B0BC-FBC435958DD0}"/>
              </a:ext>
            </a:extLst>
          </p:cNvPr>
          <p:cNvSpPr/>
          <p:nvPr/>
        </p:nvSpPr>
        <p:spPr>
          <a:xfrm>
            <a:off x="4962618" y="4027010"/>
            <a:ext cx="3435658" cy="1543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15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488A527-CB6D-4CD7-B9C8-2B16EAFAF471}"/>
              </a:ext>
            </a:extLst>
          </p:cNvPr>
          <p:cNvSpPr/>
          <p:nvPr/>
        </p:nvSpPr>
        <p:spPr>
          <a:xfrm>
            <a:off x="2885440" y="1412240"/>
            <a:ext cx="579120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1D3429-346F-422D-81D2-492FDB834943}"/>
              </a:ext>
            </a:extLst>
          </p:cNvPr>
          <p:cNvSpPr/>
          <p:nvPr/>
        </p:nvSpPr>
        <p:spPr>
          <a:xfrm>
            <a:off x="2885440" y="2555240"/>
            <a:ext cx="1259840" cy="245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CBA68D-9F8A-489C-8373-F3B63629F183}"/>
              </a:ext>
            </a:extLst>
          </p:cNvPr>
          <p:cNvSpPr/>
          <p:nvPr/>
        </p:nvSpPr>
        <p:spPr>
          <a:xfrm>
            <a:off x="4521200" y="2555240"/>
            <a:ext cx="4155440" cy="245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BFFA97-EC71-4A55-815A-975E63016427}"/>
              </a:ext>
            </a:extLst>
          </p:cNvPr>
          <p:cNvSpPr txBox="1"/>
          <p:nvPr/>
        </p:nvSpPr>
        <p:spPr>
          <a:xfrm>
            <a:off x="5135732" y="594804"/>
            <a:ext cx="86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归档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C00AD8-EA9B-44F9-AC07-64DF109FD914}"/>
              </a:ext>
            </a:extLst>
          </p:cNvPr>
          <p:cNvSpPr/>
          <p:nvPr/>
        </p:nvSpPr>
        <p:spPr>
          <a:xfrm>
            <a:off x="2982700" y="2859300"/>
            <a:ext cx="1065320" cy="3189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95C120-9B76-4D48-AE96-08B1F698D3D9}"/>
              </a:ext>
            </a:extLst>
          </p:cNvPr>
          <p:cNvSpPr/>
          <p:nvPr/>
        </p:nvSpPr>
        <p:spPr>
          <a:xfrm>
            <a:off x="2982700" y="3360889"/>
            <a:ext cx="1065320" cy="3189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0DBE6F-8478-48E3-B844-936B85F5EDC7}"/>
              </a:ext>
            </a:extLst>
          </p:cNvPr>
          <p:cNvSpPr/>
          <p:nvPr/>
        </p:nvSpPr>
        <p:spPr>
          <a:xfrm>
            <a:off x="2986350" y="3862478"/>
            <a:ext cx="1065320" cy="3189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D6C0C5C3-3D70-441A-B998-609B69327F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9126642"/>
              </p:ext>
            </p:extLst>
          </p:nvPr>
        </p:nvGraphicFramePr>
        <p:xfrm>
          <a:off x="5135732" y="2772932"/>
          <a:ext cx="2463553" cy="1639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149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488A527-CB6D-4CD7-B9C8-2B16EAFAF471}"/>
              </a:ext>
            </a:extLst>
          </p:cNvPr>
          <p:cNvSpPr/>
          <p:nvPr/>
        </p:nvSpPr>
        <p:spPr>
          <a:xfrm>
            <a:off x="2885440" y="1674304"/>
            <a:ext cx="579120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CBA68D-9F8A-489C-8373-F3B63629F183}"/>
              </a:ext>
            </a:extLst>
          </p:cNvPr>
          <p:cNvSpPr/>
          <p:nvPr/>
        </p:nvSpPr>
        <p:spPr>
          <a:xfrm>
            <a:off x="2885440" y="2730056"/>
            <a:ext cx="5791200" cy="2453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0DC05B-30A0-436E-A757-27AF688805C4}"/>
              </a:ext>
            </a:extLst>
          </p:cNvPr>
          <p:cNvSpPr txBox="1"/>
          <p:nvPr/>
        </p:nvSpPr>
        <p:spPr>
          <a:xfrm>
            <a:off x="5162365" y="1099232"/>
            <a:ext cx="86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关于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896E19F-BF1B-4F3B-AC44-E850FE209628}"/>
              </a:ext>
            </a:extLst>
          </p:cNvPr>
          <p:cNvSpPr/>
          <p:nvPr/>
        </p:nvSpPr>
        <p:spPr>
          <a:xfrm>
            <a:off x="3480046" y="2878711"/>
            <a:ext cx="550416" cy="55041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E6E5A19-9FB0-404A-B083-81000BFEB1CD}"/>
              </a:ext>
            </a:extLst>
          </p:cNvPr>
          <p:cNvSpPr/>
          <p:nvPr/>
        </p:nvSpPr>
        <p:spPr>
          <a:xfrm>
            <a:off x="3222594" y="3637970"/>
            <a:ext cx="1065320" cy="12980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84DCD8-5FC0-45E9-A2F4-4643DF6BC6D3}"/>
              </a:ext>
            </a:extLst>
          </p:cNvPr>
          <p:cNvSpPr/>
          <p:nvPr/>
        </p:nvSpPr>
        <p:spPr>
          <a:xfrm>
            <a:off x="5248379" y="3258232"/>
            <a:ext cx="2528459" cy="1482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284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</Words>
  <Application>Microsoft Office PowerPoint</Application>
  <PresentationFormat>宽屏</PresentationFormat>
  <Paragraphs>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NeXT 2</dc:creator>
  <cp:lastModifiedBy>NeXT 2</cp:lastModifiedBy>
  <cp:revision>3</cp:revision>
  <dcterms:created xsi:type="dcterms:W3CDTF">2020-08-13T14:28:26Z</dcterms:created>
  <dcterms:modified xsi:type="dcterms:W3CDTF">2020-10-15T03:05:47Z</dcterms:modified>
</cp:coreProperties>
</file>