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DBED6-592F-4D87-B8A1-F31AC3522305}" type="doc">
      <dgm:prSet loTypeId="urn:microsoft.com/office/officeart/2008/layout/LinedLis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057B2A4-4220-4F26-87B8-E7F60F9C7315}">
      <dgm:prSet phldrT="[Text]"/>
      <dgm:spPr/>
      <dgm:t>
        <a:bodyPr/>
        <a:lstStyle/>
        <a:p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C646D3B1-6573-4460-A1C2-38127DD0B1C3}" type="parTrans" cxnId="{0BC5EC3B-7F58-433A-A877-BF77DFDC2CF8}">
      <dgm:prSet/>
      <dgm:spPr/>
      <dgm:t>
        <a:bodyPr/>
        <a:lstStyle/>
        <a:p>
          <a:endParaRPr lang="en-US"/>
        </a:p>
      </dgm:t>
    </dgm:pt>
    <dgm:pt modelId="{31BFA3C3-D2BB-4DFF-B586-BF358ED23EAE}" type="sibTrans" cxnId="{0BC5EC3B-7F58-433A-A877-BF77DFDC2CF8}">
      <dgm:prSet/>
      <dgm:spPr/>
      <dgm:t>
        <a:bodyPr/>
        <a:lstStyle/>
        <a:p>
          <a:endParaRPr lang="en-US"/>
        </a:p>
      </dgm:t>
    </dgm:pt>
    <dgm:pt modelId="{267D275D-C424-453C-9170-3F374F4941B2}">
      <dgm:prSet phldrT="[Text]"/>
      <dgm:spPr/>
      <dgm:t>
        <a:bodyPr/>
        <a:lstStyle/>
        <a:p>
          <a:r>
            <a:rPr lang="en-US" dirty="0" smtClean="0"/>
            <a:t>3.Query tool is basically completed </a:t>
          </a:r>
          <a:endParaRPr lang="en-US" dirty="0"/>
        </a:p>
      </dgm:t>
    </dgm:pt>
    <dgm:pt modelId="{2AC5BA45-9621-451A-A062-222561BF4C5D}" type="sibTrans" cxnId="{F319E965-A4AC-4167-A747-CC2D49554A04}">
      <dgm:prSet/>
      <dgm:spPr/>
      <dgm:t>
        <a:bodyPr/>
        <a:lstStyle/>
        <a:p>
          <a:endParaRPr lang="en-US"/>
        </a:p>
      </dgm:t>
    </dgm:pt>
    <dgm:pt modelId="{82837011-5CDA-4B43-A782-4E72CC957261}" type="parTrans" cxnId="{F319E965-A4AC-4167-A747-CC2D49554A04}">
      <dgm:prSet/>
      <dgm:spPr/>
      <dgm:t>
        <a:bodyPr/>
        <a:lstStyle/>
        <a:p>
          <a:endParaRPr lang="en-US"/>
        </a:p>
      </dgm:t>
    </dgm:pt>
    <dgm:pt modelId="{57899EEE-D865-4A7F-83B4-8E48B8455097}">
      <dgm:prSet phldrT="[Text]"/>
      <dgm:spPr/>
      <dgm:t>
        <a:bodyPr/>
        <a:lstStyle/>
        <a:p>
          <a:r>
            <a:rPr lang="en-US" dirty="0" smtClean="0"/>
            <a:t>2.</a:t>
          </a:r>
          <a:r>
            <a:rPr lang="en-US" dirty="0" smtClean="0"/>
            <a:t>Completed</a:t>
          </a:r>
          <a:r>
            <a:rPr lang="en-US" dirty="0" smtClean="0"/>
            <a:t> the code of synchronize data</a:t>
          </a:r>
          <a:endParaRPr lang="en-US" dirty="0"/>
        </a:p>
      </dgm:t>
    </dgm:pt>
    <dgm:pt modelId="{7487CEA7-2296-4E95-997F-270DA8E6F4C2}" type="sibTrans" cxnId="{DF2970BE-E1DF-4D5E-8311-BE93E2C32941}">
      <dgm:prSet/>
      <dgm:spPr/>
      <dgm:t>
        <a:bodyPr/>
        <a:lstStyle/>
        <a:p>
          <a:endParaRPr lang="en-US"/>
        </a:p>
      </dgm:t>
    </dgm:pt>
    <dgm:pt modelId="{C6D3F49D-7E8F-44D3-83EF-965C341DCD15}" type="parTrans" cxnId="{DF2970BE-E1DF-4D5E-8311-BE93E2C32941}">
      <dgm:prSet/>
      <dgm:spPr/>
      <dgm:t>
        <a:bodyPr/>
        <a:lstStyle/>
        <a:p>
          <a:endParaRPr lang="en-US"/>
        </a:p>
      </dgm:t>
    </dgm:pt>
    <dgm:pt modelId="{FA30B2BD-67FD-4CE9-9475-254742A6AAD3}">
      <dgm:prSet phldrT="[Text]"/>
      <dgm:spPr/>
      <dgm:t>
        <a:bodyPr/>
        <a:lstStyle/>
        <a:p>
          <a:r>
            <a:rPr lang="en-US" dirty="0" smtClean="0"/>
            <a:t>1.Completed the design of table structure</a:t>
          </a:r>
          <a:endParaRPr lang="en-US" dirty="0"/>
        </a:p>
      </dgm:t>
    </dgm:pt>
    <dgm:pt modelId="{936E7372-AA2D-45C2-A342-4536C393F4CE}" type="sibTrans" cxnId="{1A8F8B9E-7938-4EBC-89B7-364D91C0DE3B}">
      <dgm:prSet/>
      <dgm:spPr/>
      <dgm:t>
        <a:bodyPr/>
        <a:lstStyle/>
        <a:p>
          <a:endParaRPr lang="en-US"/>
        </a:p>
      </dgm:t>
    </dgm:pt>
    <dgm:pt modelId="{0FF6D97F-64E2-440C-AE48-A7A1DE029140}" type="parTrans" cxnId="{1A8F8B9E-7938-4EBC-89B7-364D91C0DE3B}">
      <dgm:prSet/>
      <dgm:spPr/>
      <dgm:t>
        <a:bodyPr/>
        <a:lstStyle/>
        <a:p>
          <a:endParaRPr lang="en-US"/>
        </a:p>
      </dgm:t>
    </dgm:pt>
    <dgm:pt modelId="{7B884FDC-4259-479B-8BFE-8F7E91DE579E}" type="pres">
      <dgm:prSet presAssocID="{23FDBED6-592F-4D87-B8A1-F31AC3522305}" presName="vert0" presStyleCnt="0">
        <dgm:presLayoutVars>
          <dgm:dir/>
          <dgm:animOne val="branch"/>
          <dgm:animLvl val="lvl"/>
        </dgm:presLayoutVars>
      </dgm:prSet>
      <dgm:spPr/>
    </dgm:pt>
    <dgm:pt modelId="{91314003-0DE5-4D11-9636-3BA0EC400B54}" type="pres">
      <dgm:prSet presAssocID="{C057B2A4-4220-4F26-87B8-E7F60F9C7315}" presName="thickLine" presStyleLbl="alignNode1" presStyleIdx="0" presStyleCnt="1"/>
      <dgm:spPr/>
    </dgm:pt>
    <dgm:pt modelId="{12D944A9-421F-4EC1-9DBE-384D282B47AF}" type="pres">
      <dgm:prSet presAssocID="{C057B2A4-4220-4F26-87B8-E7F60F9C7315}" presName="horz1" presStyleCnt="0"/>
      <dgm:spPr/>
    </dgm:pt>
    <dgm:pt modelId="{5279090B-4992-48A0-9271-13AACCB8974B}" type="pres">
      <dgm:prSet presAssocID="{C057B2A4-4220-4F26-87B8-E7F60F9C7315}" presName="tx1" presStyleLbl="revTx" presStyleIdx="0" presStyleCnt="4"/>
      <dgm:spPr/>
      <dgm:t>
        <a:bodyPr/>
        <a:lstStyle/>
        <a:p>
          <a:endParaRPr lang="en-US"/>
        </a:p>
      </dgm:t>
    </dgm:pt>
    <dgm:pt modelId="{1BC39B65-E36E-4BF5-A521-6C5E38FDFD63}" type="pres">
      <dgm:prSet presAssocID="{C057B2A4-4220-4F26-87B8-E7F60F9C7315}" presName="vert1" presStyleCnt="0"/>
      <dgm:spPr/>
    </dgm:pt>
    <dgm:pt modelId="{0A095588-0A5B-4590-975A-B3806527B717}" type="pres">
      <dgm:prSet presAssocID="{FA30B2BD-67FD-4CE9-9475-254742A6AAD3}" presName="vertSpace2a" presStyleCnt="0"/>
      <dgm:spPr/>
    </dgm:pt>
    <dgm:pt modelId="{1D36CFDF-43D2-450F-80D9-6D07E210F7F1}" type="pres">
      <dgm:prSet presAssocID="{FA30B2BD-67FD-4CE9-9475-254742A6AAD3}" presName="horz2" presStyleCnt="0"/>
      <dgm:spPr/>
    </dgm:pt>
    <dgm:pt modelId="{DF73E485-DCDA-406F-988D-E8A40808764A}" type="pres">
      <dgm:prSet presAssocID="{FA30B2BD-67FD-4CE9-9475-254742A6AAD3}" presName="horzSpace2" presStyleCnt="0"/>
      <dgm:spPr/>
    </dgm:pt>
    <dgm:pt modelId="{0194983D-F06F-49CB-B66F-EFBB60389A7B}" type="pres">
      <dgm:prSet presAssocID="{FA30B2BD-67FD-4CE9-9475-254742A6AAD3}" presName="tx2" presStyleLbl="revTx" presStyleIdx="1" presStyleCnt="4"/>
      <dgm:spPr/>
      <dgm:t>
        <a:bodyPr/>
        <a:lstStyle/>
        <a:p>
          <a:endParaRPr lang="en-US"/>
        </a:p>
      </dgm:t>
    </dgm:pt>
    <dgm:pt modelId="{A6C06964-6215-4FDF-AA20-7C6C7BABA5AC}" type="pres">
      <dgm:prSet presAssocID="{FA30B2BD-67FD-4CE9-9475-254742A6AAD3}" presName="vert2" presStyleCnt="0"/>
      <dgm:spPr/>
    </dgm:pt>
    <dgm:pt modelId="{35818D68-B3A3-42FE-B014-8F5951338BA5}" type="pres">
      <dgm:prSet presAssocID="{FA30B2BD-67FD-4CE9-9475-254742A6AAD3}" presName="thinLine2b" presStyleLbl="callout" presStyleIdx="0" presStyleCnt="3"/>
      <dgm:spPr/>
    </dgm:pt>
    <dgm:pt modelId="{BD20974B-314E-4AA2-8228-0D6D65FB8D1B}" type="pres">
      <dgm:prSet presAssocID="{FA30B2BD-67FD-4CE9-9475-254742A6AAD3}" presName="vertSpace2b" presStyleCnt="0"/>
      <dgm:spPr/>
    </dgm:pt>
    <dgm:pt modelId="{A4A57A4C-8484-4F6B-9CB5-46016D7FFAF1}" type="pres">
      <dgm:prSet presAssocID="{57899EEE-D865-4A7F-83B4-8E48B8455097}" presName="horz2" presStyleCnt="0"/>
      <dgm:spPr/>
    </dgm:pt>
    <dgm:pt modelId="{10CAF1C7-D0BC-4377-B0C1-F7EBC4CA93C7}" type="pres">
      <dgm:prSet presAssocID="{57899EEE-D865-4A7F-83B4-8E48B8455097}" presName="horzSpace2" presStyleCnt="0"/>
      <dgm:spPr/>
    </dgm:pt>
    <dgm:pt modelId="{BA161D8C-22CA-4AD4-8E5B-C14D226DD5B3}" type="pres">
      <dgm:prSet presAssocID="{57899EEE-D865-4A7F-83B4-8E48B8455097}" presName="tx2" presStyleLbl="revTx" presStyleIdx="2" presStyleCnt="4"/>
      <dgm:spPr/>
      <dgm:t>
        <a:bodyPr/>
        <a:lstStyle/>
        <a:p>
          <a:endParaRPr lang="en-US"/>
        </a:p>
      </dgm:t>
    </dgm:pt>
    <dgm:pt modelId="{1E1983AA-E57A-4394-AA81-4B7932A2C06C}" type="pres">
      <dgm:prSet presAssocID="{57899EEE-D865-4A7F-83B4-8E48B8455097}" presName="vert2" presStyleCnt="0"/>
      <dgm:spPr/>
    </dgm:pt>
    <dgm:pt modelId="{B57E43F1-EC28-43E4-B249-919760372E66}" type="pres">
      <dgm:prSet presAssocID="{57899EEE-D865-4A7F-83B4-8E48B8455097}" presName="thinLine2b" presStyleLbl="callout" presStyleIdx="1" presStyleCnt="3"/>
      <dgm:spPr/>
    </dgm:pt>
    <dgm:pt modelId="{93399796-85AC-4374-AA05-A67554EDA20D}" type="pres">
      <dgm:prSet presAssocID="{57899EEE-D865-4A7F-83B4-8E48B8455097}" presName="vertSpace2b" presStyleCnt="0"/>
      <dgm:spPr/>
    </dgm:pt>
    <dgm:pt modelId="{9458E72A-0D4E-454E-AB07-D1A178670F26}" type="pres">
      <dgm:prSet presAssocID="{267D275D-C424-453C-9170-3F374F4941B2}" presName="horz2" presStyleCnt="0"/>
      <dgm:spPr/>
    </dgm:pt>
    <dgm:pt modelId="{54D09DBA-6573-468D-B48B-DDFD4DB9C9F0}" type="pres">
      <dgm:prSet presAssocID="{267D275D-C424-453C-9170-3F374F4941B2}" presName="horzSpace2" presStyleCnt="0"/>
      <dgm:spPr/>
    </dgm:pt>
    <dgm:pt modelId="{E276DC89-676A-43DD-B50A-EA7155138D97}" type="pres">
      <dgm:prSet presAssocID="{267D275D-C424-453C-9170-3F374F4941B2}" presName="tx2" presStyleLbl="revTx" presStyleIdx="3" presStyleCnt="4"/>
      <dgm:spPr/>
      <dgm:t>
        <a:bodyPr/>
        <a:lstStyle/>
        <a:p>
          <a:endParaRPr lang="en-US"/>
        </a:p>
      </dgm:t>
    </dgm:pt>
    <dgm:pt modelId="{F37CFE1F-F7D9-4FF8-8E41-936F5C2301A1}" type="pres">
      <dgm:prSet presAssocID="{267D275D-C424-453C-9170-3F374F4941B2}" presName="vert2" presStyleCnt="0"/>
      <dgm:spPr/>
    </dgm:pt>
    <dgm:pt modelId="{90B20193-18BB-4F12-AA2E-E096D125A9C7}" type="pres">
      <dgm:prSet presAssocID="{267D275D-C424-453C-9170-3F374F4941B2}" presName="thinLine2b" presStyleLbl="callout" presStyleIdx="2" presStyleCnt="3"/>
      <dgm:spPr/>
    </dgm:pt>
    <dgm:pt modelId="{FF776635-F721-4AF6-AB70-3E7C244892F1}" type="pres">
      <dgm:prSet presAssocID="{267D275D-C424-453C-9170-3F374F4941B2}" presName="vertSpace2b" presStyleCnt="0"/>
      <dgm:spPr/>
    </dgm:pt>
  </dgm:ptLst>
  <dgm:cxnLst>
    <dgm:cxn modelId="{0BC5EC3B-7F58-433A-A877-BF77DFDC2CF8}" srcId="{23FDBED6-592F-4D87-B8A1-F31AC3522305}" destId="{C057B2A4-4220-4F26-87B8-E7F60F9C7315}" srcOrd="0" destOrd="0" parTransId="{C646D3B1-6573-4460-A1C2-38127DD0B1C3}" sibTransId="{31BFA3C3-D2BB-4DFF-B586-BF358ED23EAE}"/>
    <dgm:cxn modelId="{E09E8EB5-1B1B-4CCF-9AC1-1100178866E5}" type="presOf" srcId="{FA30B2BD-67FD-4CE9-9475-254742A6AAD3}" destId="{0194983D-F06F-49CB-B66F-EFBB60389A7B}" srcOrd="0" destOrd="0" presId="urn:microsoft.com/office/officeart/2008/layout/LinedList"/>
    <dgm:cxn modelId="{F1D2B0B9-A3A1-4F0B-A0FB-BC4F357D9C89}" type="presOf" srcId="{267D275D-C424-453C-9170-3F374F4941B2}" destId="{E276DC89-676A-43DD-B50A-EA7155138D97}" srcOrd="0" destOrd="0" presId="urn:microsoft.com/office/officeart/2008/layout/LinedList"/>
    <dgm:cxn modelId="{8328ED3D-8B24-4BBA-833C-C4B624C80CFD}" type="presOf" srcId="{57899EEE-D865-4A7F-83B4-8E48B8455097}" destId="{BA161D8C-22CA-4AD4-8E5B-C14D226DD5B3}" srcOrd="0" destOrd="0" presId="urn:microsoft.com/office/officeart/2008/layout/LinedList"/>
    <dgm:cxn modelId="{458EA8DF-4D4C-4F0C-A9CB-68CFFCC43A08}" type="presOf" srcId="{23FDBED6-592F-4D87-B8A1-F31AC3522305}" destId="{7B884FDC-4259-479B-8BFE-8F7E91DE579E}" srcOrd="0" destOrd="0" presId="urn:microsoft.com/office/officeart/2008/layout/LinedList"/>
    <dgm:cxn modelId="{F319E965-A4AC-4167-A747-CC2D49554A04}" srcId="{C057B2A4-4220-4F26-87B8-E7F60F9C7315}" destId="{267D275D-C424-453C-9170-3F374F4941B2}" srcOrd="2" destOrd="0" parTransId="{82837011-5CDA-4B43-A782-4E72CC957261}" sibTransId="{2AC5BA45-9621-451A-A062-222561BF4C5D}"/>
    <dgm:cxn modelId="{D77E917E-B87C-4F9D-BDCA-C5414842B978}" type="presOf" srcId="{C057B2A4-4220-4F26-87B8-E7F60F9C7315}" destId="{5279090B-4992-48A0-9271-13AACCB8974B}" srcOrd="0" destOrd="0" presId="urn:microsoft.com/office/officeart/2008/layout/LinedList"/>
    <dgm:cxn modelId="{1A8F8B9E-7938-4EBC-89B7-364D91C0DE3B}" srcId="{C057B2A4-4220-4F26-87B8-E7F60F9C7315}" destId="{FA30B2BD-67FD-4CE9-9475-254742A6AAD3}" srcOrd="0" destOrd="0" parTransId="{0FF6D97F-64E2-440C-AE48-A7A1DE029140}" sibTransId="{936E7372-AA2D-45C2-A342-4536C393F4CE}"/>
    <dgm:cxn modelId="{DF2970BE-E1DF-4D5E-8311-BE93E2C32941}" srcId="{C057B2A4-4220-4F26-87B8-E7F60F9C7315}" destId="{57899EEE-D865-4A7F-83B4-8E48B8455097}" srcOrd="1" destOrd="0" parTransId="{C6D3F49D-7E8F-44D3-83EF-965C341DCD15}" sibTransId="{7487CEA7-2296-4E95-997F-270DA8E6F4C2}"/>
    <dgm:cxn modelId="{B435F6EC-EDA1-44FE-8CEA-A30AE5CE3B28}" type="presParOf" srcId="{7B884FDC-4259-479B-8BFE-8F7E91DE579E}" destId="{91314003-0DE5-4D11-9636-3BA0EC400B54}" srcOrd="0" destOrd="0" presId="urn:microsoft.com/office/officeart/2008/layout/LinedList"/>
    <dgm:cxn modelId="{D4F6AB22-621D-44E0-9CCB-68C322B43E06}" type="presParOf" srcId="{7B884FDC-4259-479B-8BFE-8F7E91DE579E}" destId="{12D944A9-421F-4EC1-9DBE-384D282B47AF}" srcOrd="1" destOrd="0" presId="urn:microsoft.com/office/officeart/2008/layout/LinedList"/>
    <dgm:cxn modelId="{7AED519B-3492-4A61-A74D-979CB97ECFFE}" type="presParOf" srcId="{12D944A9-421F-4EC1-9DBE-384D282B47AF}" destId="{5279090B-4992-48A0-9271-13AACCB8974B}" srcOrd="0" destOrd="0" presId="urn:microsoft.com/office/officeart/2008/layout/LinedList"/>
    <dgm:cxn modelId="{5D2B498F-C2EC-4227-BE17-8CF60809EC72}" type="presParOf" srcId="{12D944A9-421F-4EC1-9DBE-384D282B47AF}" destId="{1BC39B65-E36E-4BF5-A521-6C5E38FDFD63}" srcOrd="1" destOrd="0" presId="urn:microsoft.com/office/officeart/2008/layout/LinedList"/>
    <dgm:cxn modelId="{3C0BF7CA-AD61-47EF-AC35-0116952A3E5E}" type="presParOf" srcId="{1BC39B65-E36E-4BF5-A521-6C5E38FDFD63}" destId="{0A095588-0A5B-4590-975A-B3806527B717}" srcOrd="0" destOrd="0" presId="urn:microsoft.com/office/officeart/2008/layout/LinedList"/>
    <dgm:cxn modelId="{2E4EBA5B-99D4-4DAA-9830-59DC6F786471}" type="presParOf" srcId="{1BC39B65-E36E-4BF5-A521-6C5E38FDFD63}" destId="{1D36CFDF-43D2-450F-80D9-6D07E210F7F1}" srcOrd="1" destOrd="0" presId="urn:microsoft.com/office/officeart/2008/layout/LinedList"/>
    <dgm:cxn modelId="{F30D0F6F-450E-4160-9319-23B97F8B7A4D}" type="presParOf" srcId="{1D36CFDF-43D2-450F-80D9-6D07E210F7F1}" destId="{DF73E485-DCDA-406F-988D-E8A40808764A}" srcOrd="0" destOrd="0" presId="urn:microsoft.com/office/officeart/2008/layout/LinedList"/>
    <dgm:cxn modelId="{0D0AD3CD-3324-412C-9A16-06DD58D917FF}" type="presParOf" srcId="{1D36CFDF-43D2-450F-80D9-6D07E210F7F1}" destId="{0194983D-F06F-49CB-B66F-EFBB60389A7B}" srcOrd="1" destOrd="0" presId="urn:microsoft.com/office/officeart/2008/layout/LinedList"/>
    <dgm:cxn modelId="{A19A46FD-755E-4E2C-AEAD-A164EFAA27FD}" type="presParOf" srcId="{1D36CFDF-43D2-450F-80D9-6D07E210F7F1}" destId="{A6C06964-6215-4FDF-AA20-7C6C7BABA5AC}" srcOrd="2" destOrd="0" presId="urn:microsoft.com/office/officeart/2008/layout/LinedList"/>
    <dgm:cxn modelId="{2BA7873D-D9CB-4B79-AF9E-FBC52FC9D56B}" type="presParOf" srcId="{1BC39B65-E36E-4BF5-A521-6C5E38FDFD63}" destId="{35818D68-B3A3-42FE-B014-8F5951338BA5}" srcOrd="2" destOrd="0" presId="urn:microsoft.com/office/officeart/2008/layout/LinedList"/>
    <dgm:cxn modelId="{C3561F81-33D1-4FE1-9A89-20DB361DEC62}" type="presParOf" srcId="{1BC39B65-E36E-4BF5-A521-6C5E38FDFD63}" destId="{BD20974B-314E-4AA2-8228-0D6D65FB8D1B}" srcOrd="3" destOrd="0" presId="urn:microsoft.com/office/officeart/2008/layout/LinedList"/>
    <dgm:cxn modelId="{F0404655-4E65-474C-BE8B-843D6DA037E2}" type="presParOf" srcId="{1BC39B65-E36E-4BF5-A521-6C5E38FDFD63}" destId="{A4A57A4C-8484-4F6B-9CB5-46016D7FFAF1}" srcOrd="4" destOrd="0" presId="urn:microsoft.com/office/officeart/2008/layout/LinedList"/>
    <dgm:cxn modelId="{BA7E99E8-E27B-4486-BFDF-7F796128B803}" type="presParOf" srcId="{A4A57A4C-8484-4F6B-9CB5-46016D7FFAF1}" destId="{10CAF1C7-D0BC-4377-B0C1-F7EBC4CA93C7}" srcOrd="0" destOrd="0" presId="urn:microsoft.com/office/officeart/2008/layout/LinedList"/>
    <dgm:cxn modelId="{F386C5D9-41D0-4ADF-BB0F-9162EA72E841}" type="presParOf" srcId="{A4A57A4C-8484-4F6B-9CB5-46016D7FFAF1}" destId="{BA161D8C-22CA-4AD4-8E5B-C14D226DD5B3}" srcOrd="1" destOrd="0" presId="urn:microsoft.com/office/officeart/2008/layout/LinedList"/>
    <dgm:cxn modelId="{87A8AD87-E37C-47A3-A6CC-1241581A5558}" type="presParOf" srcId="{A4A57A4C-8484-4F6B-9CB5-46016D7FFAF1}" destId="{1E1983AA-E57A-4394-AA81-4B7932A2C06C}" srcOrd="2" destOrd="0" presId="urn:microsoft.com/office/officeart/2008/layout/LinedList"/>
    <dgm:cxn modelId="{3FA82A1B-21E8-4605-9EA0-FD8FFE4096CB}" type="presParOf" srcId="{1BC39B65-E36E-4BF5-A521-6C5E38FDFD63}" destId="{B57E43F1-EC28-43E4-B249-919760372E66}" srcOrd="5" destOrd="0" presId="urn:microsoft.com/office/officeart/2008/layout/LinedList"/>
    <dgm:cxn modelId="{04F5FC91-5CAB-4420-8F2E-FD431F24566B}" type="presParOf" srcId="{1BC39B65-E36E-4BF5-A521-6C5E38FDFD63}" destId="{93399796-85AC-4374-AA05-A67554EDA20D}" srcOrd="6" destOrd="0" presId="urn:microsoft.com/office/officeart/2008/layout/LinedList"/>
    <dgm:cxn modelId="{CD08A902-613C-475F-B106-D13EF1E4083C}" type="presParOf" srcId="{1BC39B65-E36E-4BF5-A521-6C5E38FDFD63}" destId="{9458E72A-0D4E-454E-AB07-D1A178670F26}" srcOrd="7" destOrd="0" presId="urn:microsoft.com/office/officeart/2008/layout/LinedList"/>
    <dgm:cxn modelId="{38969740-4DE4-4876-BDCE-8BB65A390920}" type="presParOf" srcId="{9458E72A-0D4E-454E-AB07-D1A178670F26}" destId="{54D09DBA-6573-468D-B48B-DDFD4DB9C9F0}" srcOrd="0" destOrd="0" presId="urn:microsoft.com/office/officeart/2008/layout/LinedList"/>
    <dgm:cxn modelId="{E54C71CC-3A35-4CB2-A180-4C9FCF5732F2}" type="presParOf" srcId="{9458E72A-0D4E-454E-AB07-D1A178670F26}" destId="{E276DC89-676A-43DD-B50A-EA7155138D97}" srcOrd="1" destOrd="0" presId="urn:microsoft.com/office/officeart/2008/layout/LinedList"/>
    <dgm:cxn modelId="{9A79C630-9BB1-4EFA-9927-A5530C5C5339}" type="presParOf" srcId="{9458E72A-0D4E-454E-AB07-D1A178670F26}" destId="{F37CFE1F-F7D9-4FF8-8E41-936F5C2301A1}" srcOrd="2" destOrd="0" presId="urn:microsoft.com/office/officeart/2008/layout/LinedList"/>
    <dgm:cxn modelId="{C3054BBC-D395-43FA-9F05-2AA6FF79A77C}" type="presParOf" srcId="{1BC39B65-E36E-4BF5-A521-6C5E38FDFD63}" destId="{90B20193-18BB-4F12-AA2E-E096D125A9C7}" srcOrd="8" destOrd="0" presId="urn:microsoft.com/office/officeart/2008/layout/LinedList"/>
    <dgm:cxn modelId="{49FC09FB-063A-4FFC-9429-0DCF9B0E0AEA}" type="presParOf" srcId="{1BC39B65-E36E-4BF5-A521-6C5E38FDFD63}" destId="{FF776635-F721-4AF6-AB70-3E7C244892F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DBED6-592F-4D87-B8A1-F31AC3522305}" type="doc">
      <dgm:prSet loTypeId="urn:microsoft.com/office/officeart/2008/layout/LinedLis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057B2A4-4220-4F26-87B8-E7F60F9C7315}">
      <dgm:prSet phldrT="[Text]" custT="1"/>
      <dgm:spPr/>
      <dgm:t>
        <a:bodyPr/>
        <a:lstStyle/>
        <a:p>
          <a:endParaRPr lang="en-US" sz="3600" dirty="0">
            <a:solidFill>
              <a:schemeClr val="accent2">
                <a:lumMod val="75000"/>
              </a:schemeClr>
            </a:solidFill>
          </a:endParaRPr>
        </a:p>
      </dgm:t>
    </dgm:pt>
    <dgm:pt modelId="{C646D3B1-6573-4460-A1C2-38127DD0B1C3}" type="parTrans" cxnId="{0BC5EC3B-7F58-433A-A877-BF77DFDC2CF8}">
      <dgm:prSet/>
      <dgm:spPr/>
      <dgm:t>
        <a:bodyPr/>
        <a:lstStyle/>
        <a:p>
          <a:endParaRPr lang="en-US"/>
        </a:p>
      </dgm:t>
    </dgm:pt>
    <dgm:pt modelId="{31BFA3C3-D2BB-4DFF-B586-BF358ED23EAE}" type="sibTrans" cxnId="{0BC5EC3B-7F58-433A-A877-BF77DFDC2CF8}">
      <dgm:prSet/>
      <dgm:spPr/>
      <dgm:t>
        <a:bodyPr/>
        <a:lstStyle/>
        <a:p>
          <a:endParaRPr lang="en-US"/>
        </a:p>
      </dgm:t>
    </dgm:pt>
    <dgm:pt modelId="{267D275D-C424-453C-9170-3F374F4941B2}">
      <dgm:prSet phldrT="[Text]"/>
      <dgm:spPr/>
      <dgm:t>
        <a:bodyPr/>
        <a:lstStyle/>
        <a:p>
          <a:r>
            <a:rPr lang="en-US" dirty="0" smtClean="0"/>
            <a:t>3.Finally Confirm the table structure with Simin  before 29th Marth </a:t>
          </a:r>
          <a:endParaRPr lang="en-US" dirty="0"/>
        </a:p>
      </dgm:t>
    </dgm:pt>
    <dgm:pt modelId="{2AC5BA45-9621-451A-A062-222561BF4C5D}" type="sibTrans" cxnId="{F319E965-A4AC-4167-A747-CC2D49554A04}">
      <dgm:prSet/>
      <dgm:spPr/>
      <dgm:t>
        <a:bodyPr/>
        <a:lstStyle/>
        <a:p>
          <a:endParaRPr lang="en-US"/>
        </a:p>
      </dgm:t>
    </dgm:pt>
    <dgm:pt modelId="{82837011-5CDA-4B43-A782-4E72CC957261}" type="parTrans" cxnId="{F319E965-A4AC-4167-A747-CC2D49554A04}">
      <dgm:prSet/>
      <dgm:spPr/>
      <dgm:t>
        <a:bodyPr/>
        <a:lstStyle/>
        <a:p>
          <a:endParaRPr lang="en-US"/>
        </a:p>
      </dgm:t>
    </dgm:pt>
    <dgm:pt modelId="{57899EEE-D865-4A7F-83B4-8E48B8455097}">
      <dgm:prSet phldrT="[Text]"/>
      <dgm:spPr/>
      <dgm:t>
        <a:bodyPr/>
        <a:lstStyle/>
        <a:p>
          <a:r>
            <a:rPr lang="en-US" dirty="0" smtClean="0"/>
            <a:t>2.</a:t>
          </a:r>
          <a:r>
            <a:rPr lang="en-US" dirty="0" smtClean="0"/>
            <a:t>Have a test with our Query tool before 22th March</a:t>
          </a:r>
          <a:endParaRPr lang="en-US" dirty="0"/>
        </a:p>
      </dgm:t>
    </dgm:pt>
    <dgm:pt modelId="{7487CEA7-2296-4E95-997F-270DA8E6F4C2}" type="sibTrans" cxnId="{DF2970BE-E1DF-4D5E-8311-BE93E2C32941}">
      <dgm:prSet/>
      <dgm:spPr/>
      <dgm:t>
        <a:bodyPr/>
        <a:lstStyle/>
        <a:p>
          <a:endParaRPr lang="en-US"/>
        </a:p>
      </dgm:t>
    </dgm:pt>
    <dgm:pt modelId="{C6D3F49D-7E8F-44D3-83EF-965C341DCD15}" type="parTrans" cxnId="{DF2970BE-E1DF-4D5E-8311-BE93E2C32941}">
      <dgm:prSet/>
      <dgm:spPr/>
      <dgm:t>
        <a:bodyPr/>
        <a:lstStyle/>
        <a:p>
          <a:endParaRPr lang="en-US"/>
        </a:p>
      </dgm:t>
    </dgm:pt>
    <dgm:pt modelId="{FA30B2BD-67FD-4CE9-9475-254742A6AAD3}">
      <dgm:prSet phldrT="[Text]"/>
      <dgm:spPr/>
      <dgm:t>
        <a:bodyPr/>
        <a:lstStyle/>
        <a:p>
          <a:r>
            <a:rPr lang="en-US" dirty="0" smtClean="0"/>
            <a:t>1.Complete Query tool  before 20th March</a:t>
          </a:r>
          <a:endParaRPr lang="en-US" dirty="0"/>
        </a:p>
      </dgm:t>
    </dgm:pt>
    <dgm:pt modelId="{936E7372-AA2D-45C2-A342-4536C393F4CE}" type="sibTrans" cxnId="{1A8F8B9E-7938-4EBC-89B7-364D91C0DE3B}">
      <dgm:prSet/>
      <dgm:spPr/>
      <dgm:t>
        <a:bodyPr/>
        <a:lstStyle/>
        <a:p>
          <a:endParaRPr lang="en-US"/>
        </a:p>
      </dgm:t>
    </dgm:pt>
    <dgm:pt modelId="{0FF6D97F-64E2-440C-AE48-A7A1DE029140}" type="parTrans" cxnId="{1A8F8B9E-7938-4EBC-89B7-364D91C0DE3B}">
      <dgm:prSet/>
      <dgm:spPr/>
      <dgm:t>
        <a:bodyPr/>
        <a:lstStyle/>
        <a:p>
          <a:endParaRPr lang="en-US"/>
        </a:p>
      </dgm:t>
    </dgm:pt>
    <dgm:pt modelId="{7B884FDC-4259-479B-8BFE-8F7E91DE579E}" type="pres">
      <dgm:prSet presAssocID="{23FDBED6-592F-4D87-B8A1-F31AC3522305}" presName="vert0" presStyleCnt="0">
        <dgm:presLayoutVars>
          <dgm:dir/>
          <dgm:animOne val="branch"/>
          <dgm:animLvl val="lvl"/>
        </dgm:presLayoutVars>
      </dgm:prSet>
      <dgm:spPr/>
    </dgm:pt>
    <dgm:pt modelId="{91314003-0DE5-4D11-9636-3BA0EC400B54}" type="pres">
      <dgm:prSet presAssocID="{C057B2A4-4220-4F26-87B8-E7F60F9C7315}" presName="thickLine" presStyleLbl="alignNode1" presStyleIdx="0" presStyleCnt="1"/>
      <dgm:spPr/>
    </dgm:pt>
    <dgm:pt modelId="{12D944A9-421F-4EC1-9DBE-384D282B47AF}" type="pres">
      <dgm:prSet presAssocID="{C057B2A4-4220-4F26-87B8-E7F60F9C7315}" presName="horz1" presStyleCnt="0"/>
      <dgm:spPr/>
    </dgm:pt>
    <dgm:pt modelId="{5279090B-4992-48A0-9271-13AACCB8974B}" type="pres">
      <dgm:prSet presAssocID="{C057B2A4-4220-4F26-87B8-E7F60F9C7315}" presName="tx1" presStyleLbl="revTx" presStyleIdx="0" presStyleCnt="4"/>
      <dgm:spPr/>
      <dgm:t>
        <a:bodyPr/>
        <a:lstStyle/>
        <a:p>
          <a:endParaRPr lang="en-US"/>
        </a:p>
      </dgm:t>
    </dgm:pt>
    <dgm:pt modelId="{1BC39B65-E36E-4BF5-A521-6C5E38FDFD63}" type="pres">
      <dgm:prSet presAssocID="{C057B2A4-4220-4F26-87B8-E7F60F9C7315}" presName="vert1" presStyleCnt="0"/>
      <dgm:spPr/>
    </dgm:pt>
    <dgm:pt modelId="{0A095588-0A5B-4590-975A-B3806527B717}" type="pres">
      <dgm:prSet presAssocID="{FA30B2BD-67FD-4CE9-9475-254742A6AAD3}" presName="vertSpace2a" presStyleCnt="0"/>
      <dgm:spPr/>
    </dgm:pt>
    <dgm:pt modelId="{1D36CFDF-43D2-450F-80D9-6D07E210F7F1}" type="pres">
      <dgm:prSet presAssocID="{FA30B2BD-67FD-4CE9-9475-254742A6AAD3}" presName="horz2" presStyleCnt="0"/>
      <dgm:spPr/>
    </dgm:pt>
    <dgm:pt modelId="{DF73E485-DCDA-406F-988D-E8A40808764A}" type="pres">
      <dgm:prSet presAssocID="{FA30B2BD-67FD-4CE9-9475-254742A6AAD3}" presName="horzSpace2" presStyleCnt="0"/>
      <dgm:spPr/>
    </dgm:pt>
    <dgm:pt modelId="{0194983D-F06F-49CB-B66F-EFBB60389A7B}" type="pres">
      <dgm:prSet presAssocID="{FA30B2BD-67FD-4CE9-9475-254742A6AAD3}" presName="tx2" presStyleLbl="revTx" presStyleIdx="1" presStyleCnt="4"/>
      <dgm:spPr/>
      <dgm:t>
        <a:bodyPr/>
        <a:lstStyle/>
        <a:p>
          <a:endParaRPr lang="en-US"/>
        </a:p>
      </dgm:t>
    </dgm:pt>
    <dgm:pt modelId="{A6C06964-6215-4FDF-AA20-7C6C7BABA5AC}" type="pres">
      <dgm:prSet presAssocID="{FA30B2BD-67FD-4CE9-9475-254742A6AAD3}" presName="vert2" presStyleCnt="0"/>
      <dgm:spPr/>
    </dgm:pt>
    <dgm:pt modelId="{35818D68-B3A3-42FE-B014-8F5951338BA5}" type="pres">
      <dgm:prSet presAssocID="{FA30B2BD-67FD-4CE9-9475-254742A6AAD3}" presName="thinLine2b" presStyleLbl="callout" presStyleIdx="0" presStyleCnt="3"/>
      <dgm:spPr/>
    </dgm:pt>
    <dgm:pt modelId="{BD20974B-314E-4AA2-8228-0D6D65FB8D1B}" type="pres">
      <dgm:prSet presAssocID="{FA30B2BD-67FD-4CE9-9475-254742A6AAD3}" presName="vertSpace2b" presStyleCnt="0"/>
      <dgm:spPr/>
    </dgm:pt>
    <dgm:pt modelId="{A4A57A4C-8484-4F6B-9CB5-46016D7FFAF1}" type="pres">
      <dgm:prSet presAssocID="{57899EEE-D865-4A7F-83B4-8E48B8455097}" presName="horz2" presStyleCnt="0"/>
      <dgm:spPr/>
    </dgm:pt>
    <dgm:pt modelId="{10CAF1C7-D0BC-4377-B0C1-F7EBC4CA93C7}" type="pres">
      <dgm:prSet presAssocID="{57899EEE-D865-4A7F-83B4-8E48B8455097}" presName="horzSpace2" presStyleCnt="0"/>
      <dgm:spPr/>
    </dgm:pt>
    <dgm:pt modelId="{BA161D8C-22CA-4AD4-8E5B-C14D226DD5B3}" type="pres">
      <dgm:prSet presAssocID="{57899EEE-D865-4A7F-83B4-8E48B8455097}" presName="tx2" presStyleLbl="revTx" presStyleIdx="2" presStyleCnt="4"/>
      <dgm:spPr/>
      <dgm:t>
        <a:bodyPr/>
        <a:lstStyle/>
        <a:p>
          <a:endParaRPr lang="en-US"/>
        </a:p>
      </dgm:t>
    </dgm:pt>
    <dgm:pt modelId="{1E1983AA-E57A-4394-AA81-4B7932A2C06C}" type="pres">
      <dgm:prSet presAssocID="{57899EEE-D865-4A7F-83B4-8E48B8455097}" presName="vert2" presStyleCnt="0"/>
      <dgm:spPr/>
    </dgm:pt>
    <dgm:pt modelId="{B57E43F1-EC28-43E4-B249-919760372E66}" type="pres">
      <dgm:prSet presAssocID="{57899EEE-D865-4A7F-83B4-8E48B8455097}" presName="thinLine2b" presStyleLbl="callout" presStyleIdx="1" presStyleCnt="3"/>
      <dgm:spPr/>
    </dgm:pt>
    <dgm:pt modelId="{93399796-85AC-4374-AA05-A67554EDA20D}" type="pres">
      <dgm:prSet presAssocID="{57899EEE-D865-4A7F-83B4-8E48B8455097}" presName="vertSpace2b" presStyleCnt="0"/>
      <dgm:spPr/>
    </dgm:pt>
    <dgm:pt modelId="{9458E72A-0D4E-454E-AB07-D1A178670F26}" type="pres">
      <dgm:prSet presAssocID="{267D275D-C424-453C-9170-3F374F4941B2}" presName="horz2" presStyleCnt="0"/>
      <dgm:spPr/>
    </dgm:pt>
    <dgm:pt modelId="{54D09DBA-6573-468D-B48B-DDFD4DB9C9F0}" type="pres">
      <dgm:prSet presAssocID="{267D275D-C424-453C-9170-3F374F4941B2}" presName="horzSpace2" presStyleCnt="0"/>
      <dgm:spPr/>
    </dgm:pt>
    <dgm:pt modelId="{E276DC89-676A-43DD-B50A-EA7155138D97}" type="pres">
      <dgm:prSet presAssocID="{267D275D-C424-453C-9170-3F374F4941B2}" presName="tx2" presStyleLbl="revTx" presStyleIdx="3" presStyleCnt="4"/>
      <dgm:spPr/>
      <dgm:t>
        <a:bodyPr/>
        <a:lstStyle/>
        <a:p>
          <a:endParaRPr lang="en-US"/>
        </a:p>
      </dgm:t>
    </dgm:pt>
    <dgm:pt modelId="{F37CFE1F-F7D9-4FF8-8E41-936F5C2301A1}" type="pres">
      <dgm:prSet presAssocID="{267D275D-C424-453C-9170-3F374F4941B2}" presName="vert2" presStyleCnt="0"/>
      <dgm:spPr/>
    </dgm:pt>
    <dgm:pt modelId="{90B20193-18BB-4F12-AA2E-E096D125A9C7}" type="pres">
      <dgm:prSet presAssocID="{267D275D-C424-453C-9170-3F374F4941B2}" presName="thinLine2b" presStyleLbl="callout" presStyleIdx="2" presStyleCnt="3"/>
      <dgm:spPr/>
    </dgm:pt>
    <dgm:pt modelId="{FF776635-F721-4AF6-AB70-3E7C244892F1}" type="pres">
      <dgm:prSet presAssocID="{267D275D-C424-453C-9170-3F374F4941B2}" presName="vertSpace2b" presStyleCnt="0"/>
      <dgm:spPr/>
    </dgm:pt>
  </dgm:ptLst>
  <dgm:cxnLst>
    <dgm:cxn modelId="{DF2970BE-E1DF-4D5E-8311-BE93E2C32941}" srcId="{C057B2A4-4220-4F26-87B8-E7F60F9C7315}" destId="{57899EEE-D865-4A7F-83B4-8E48B8455097}" srcOrd="1" destOrd="0" parTransId="{C6D3F49D-7E8F-44D3-83EF-965C341DCD15}" sibTransId="{7487CEA7-2296-4E95-997F-270DA8E6F4C2}"/>
    <dgm:cxn modelId="{E09E8EB5-1B1B-4CCF-9AC1-1100178866E5}" type="presOf" srcId="{FA30B2BD-67FD-4CE9-9475-254742A6AAD3}" destId="{0194983D-F06F-49CB-B66F-EFBB60389A7B}" srcOrd="0" destOrd="0" presId="urn:microsoft.com/office/officeart/2008/layout/LinedList"/>
    <dgm:cxn modelId="{F319E965-A4AC-4167-A747-CC2D49554A04}" srcId="{C057B2A4-4220-4F26-87B8-E7F60F9C7315}" destId="{267D275D-C424-453C-9170-3F374F4941B2}" srcOrd="2" destOrd="0" parTransId="{82837011-5CDA-4B43-A782-4E72CC957261}" sibTransId="{2AC5BA45-9621-451A-A062-222561BF4C5D}"/>
    <dgm:cxn modelId="{0BC5EC3B-7F58-433A-A877-BF77DFDC2CF8}" srcId="{23FDBED6-592F-4D87-B8A1-F31AC3522305}" destId="{C057B2A4-4220-4F26-87B8-E7F60F9C7315}" srcOrd="0" destOrd="0" parTransId="{C646D3B1-6573-4460-A1C2-38127DD0B1C3}" sibTransId="{31BFA3C3-D2BB-4DFF-B586-BF358ED23EAE}"/>
    <dgm:cxn modelId="{1A8F8B9E-7938-4EBC-89B7-364D91C0DE3B}" srcId="{C057B2A4-4220-4F26-87B8-E7F60F9C7315}" destId="{FA30B2BD-67FD-4CE9-9475-254742A6AAD3}" srcOrd="0" destOrd="0" parTransId="{0FF6D97F-64E2-440C-AE48-A7A1DE029140}" sibTransId="{936E7372-AA2D-45C2-A342-4536C393F4CE}"/>
    <dgm:cxn modelId="{8328ED3D-8B24-4BBA-833C-C4B624C80CFD}" type="presOf" srcId="{57899EEE-D865-4A7F-83B4-8E48B8455097}" destId="{BA161D8C-22CA-4AD4-8E5B-C14D226DD5B3}" srcOrd="0" destOrd="0" presId="urn:microsoft.com/office/officeart/2008/layout/LinedList"/>
    <dgm:cxn modelId="{458EA8DF-4D4C-4F0C-A9CB-68CFFCC43A08}" type="presOf" srcId="{23FDBED6-592F-4D87-B8A1-F31AC3522305}" destId="{7B884FDC-4259-479B-8BFE-8F7E91DE579E}" srcOrd="0" destOrd="0" presId="urn:microsoft.com/office/officeart/2008/layout/LinedList"/>
    <dgm:cxn modelId="{F1D2B0B9-A3A1-4F0B-A0FB-BC4F357D9C89}" type="presOf" srcId="{267D275D-C424-453C-9170-3F374F4941B2}" destId="{E276DC89-676A-43DD-B50A-EA7155138D97}" srcOrd="0" destOrd="0" presId="urn:microsoft.com/office/officeart/2008/layout/LinedList"/>
    <dgm:cxn modelId="{D77E917E-B87C-4F9D-BDCA-C5414842B978}" type="presOf" srcId="{C057B2A4-4220-4F26-87B8-E7F60F9C7315}" destId="{5279090B-4992-48A0-9271-13AACCB8974B}" srcOrd="0" destOrd="0" presId="urn:microsoft.com/office/officeart/2008/layout/LinedList"/>
    <dgm:cxn modelId="{B435F6EC-EDA1-44FE-8CEA-A30AE5CE3B28}" type="presParOf" srcId="{7B884FDC-4259-479B-8BFE-8F7E91DE579E}" destId="{91314003-0DE5-4D11-9636-3BA0EC400B54}" srcOrd="0" destOrd="0" presId="urn:microsoft.com/office/officeart/2008/layout/LinedList"/>
    <dgm:cxn modelId="{D4F6AB22-621D-44E0-9CCB-68C322B43E06}" type="presParOf" srcId="{7B884FDC-4259-479B-8BFE-8F7E91DE579E}" destId="{12D944A9-421F-4EC1-9DBE-384D282B47AF}" srcOrd="1" destOrd="0" presId="urn:microsoft.com/office/officeart/2008/layout/LinedList"/>
    <dgm:cxn modelId="{7AED519B-3492-4A61-A74D-979CB97ECFFE}" type="presParOf" srcId="{12D944A9-421F-4EC1-9DBE-384D282B47AF}" destId="{5279090B-4992-48A0-9271-13AACCB8974B}" srcOrd="0" destOrd="0" presId="urn:microsoft.com/office/officeart/2008/layout/LinedList"/>
    <dgm:cxn modelId="{5D2B498F-C2EC-4227-BE17-8CF60809EC72}" type="presParOf" srcId="{12D944A9-421F-4EC1-9DBE-384D282B47AF}" destId="{1BC39B65-E36E-4BF5-A521-6C5E38FDFD63}" srcOrd="1" destOrd="0" presId="urn:microsoft.com/office/officeart/2008/layout/LinedList"/>
    <dgm:cxn modelId="{3C0BF7CA-AD61-47EF-AC35-0116952A3E5E}" type="presParOf" srcId="{1BC39B65-E36E-4BF5-A521-6C5E38FDFD63}" destId="{0A095588-0A5B-4590-975A-B3806527B717}" srcOrd="0" destOrd="0" presId="urn:microsoft.com/office/officeart/2008/layout/LinedList"/>
    <dgm:cxn modelId="{2E4EBA5B-99D4-4DAA-9830-59DC6F786471}" type="presParOf" srcId="{1BC39B65-E36E-4BF5-A521-6C5E38FDFD63}" destId="{1D36CFDF-43D2-450F-80D9-6D07E210F7F1}" srcOrd="1" destOrd="0" presId="urn:microsoft.com/office/officeart/2008/layout/LinedList"/>
    <dgm:cxn modelId="{F30D0F6F-450E-4160-9319-23B97F8B7A4D}" type="presParOf" srcId="{1D36CFDF-43D2-450F-80D9-6D07E210F7F1}" destId="{DF73E485-DCDA-406F-988D-E8A40808764A}" srcOrd="0" destOrd="0" presId="urn:microsoft.com/office/officeart/2008/layout/LinedList"/>
    <dgm:cxn modelId="{0D0AD3CD-3324-412C-9A16-06DD58D917FF}" type="presParOf" srcId="{1D36CFDF-43D2-450F-80D9-6D07E210F7F1}" destId="{0194983D-F06F-49CB-B66F-EFBB60389A7B}" srcOrd="1" destOrd="0" presId="urn:microsoft.com/office/officeart/2008/layout/LinedList"/>
    <dgm:cxn modelId="{A19A46FD-755E-4E2C-AEAD-A164EFAA27FD}" type="presParOf" srcId="{1D36CFDF-43D2-450F-80D9-6D07E210F7F1}" destId="{A6C06964-6215-4FDF-AA20-7C6C7BABA5AC}" srcOrd="2" destOrd="0" presId="urn:microsoft.com/office/officeart/2008/layout/LinedList"/>
    <dgm:cxn modelId="{2BA7873D-D9CB-4B79-AF9E-FBC52FC9D56B}" type="presParOf" srcId="{1BC39B65-E36E-4BF5-A521-6C5E38FDFD63}" destId="{35818D68-B3A3-42FE-B014-8F5951338BA5}" srcOrd="2" destOrd="0" presId="urn:microsoft.com/office/officeart/2008/layout/LinedList"/>
    <dgm:cxn modelId="{C3561F81-33D1-4FE1-9A89-20DB361DEC62}" type="presParOf" srcId="{1BC39B65-E36E-4BF5-A521-6C5E38FDFD63}" destId="{BD20974B-314E-4AA2-8228-0D6D65FB8D1B}" srcOrd="3" destOrd="0" presId="urn:microsoft.com/office/officeart/2008/layout/LinedList"/>
    <dgm:cxn modelId="{F0404655-4E65-474C-BE8B-843D6DA037E2}" type="presParOf" srcId="{1BC39B65-E36E-4BF5-A521-6C5E38FDFD63}" destId="{A4A57A4C-8484-4F6B-9CB5-46016D7FFAF1}" srcOrd="4" destOrd="0" presId="urn:microsoft.com/office/officeart/2008/layout/LinedList"/>
    <dgm:cxn modelId="{BA7E99E8-E27B-4486-BFDF-7F796128B803}" type="presParOf" srcId="{A4A57A4C-8484-4F6B-9CB5-46016D7FFAF1}" destId="{10CAF1C7-D0BC-4377-B0C1-F7EBC4CA93C7}" srcOrd="0" destOrd="0" presId="urn:microsoft.com/office/officeart/2008/layout/LinedList"/>
    <dgm:cxn modelId="{F386C5D9-41D0-4ADF-BB0F-9162EA72E841}" type="presParOf" srcId="{A4A57A4C-8484-4F6B-9CB5-46016D7FFAF1}" destId="{BA161D8C-22CA-4AD4-8E5B-C14D226DD5B3}" srcOrd="1" destOrd="0" presId="urn:microsoft.com/office/officeart/2008/layout/LinedList"/>
    <dgm:cxn modelId="{87A8AD87-E37C-47A3-A6CC-1241581A5558}" type="presParOf" srcId="{A4A57A4C-8484-4F6B-9CB5-46016D7FFAF1}" destId="{1E1983AA-E57A-4394-AA81-4B7932A2C06C}" srcOrd="2" destOrd="0" presId="urn:microsoft.com/office/officeart/2008/layout/LinedList"/>
    <dgm:cxn modelId="{3FA82A1B-21E8-4605-9EA0-FD8FFE4096CB}" type="presParOf" srcId="{1BC39B65-E36E-4BF5-A521-6C5E38FDFD63}" destId="{B57E43F1-EC28-43E4-B249-919760372E66}" srcOrd="5" destOrd="0" presId="urn:microsoft.com/office/officeart/2008/layout/LinedList"/>
    <dgm:cxn modelId="{04F5FC91-5CAB-4420-8F2E-FD431F24566B}" type="presParOf" srcId="{1BC39B65-E36E-4BF5-A521-6C5E38FDFD63}" destId="{93399796-85AC-4374-AA05-A67554EDA20D}" srcOrd="6" destOrd="0" presId="urn:microsoft.com/office/officeart/2008/layout/LinedList"/>
    <dgm:cxn modelId="{CD08A902-613C-475F-B106-D13EF1E4083C}" type="presParOf" srcId="{1BC39B65-E36E-4BF5-A521-6C5E38FDFD63}" destId="{9458E72A-0D4E-454E-AB07-D1A178670F26}" srcOrd="7" destOrd="0" presId="urn:microsoft.com/office/officeart/2008/layout/LinedList"/>
    <dgm:cxn modelId="{38969740-4DE4-4876-BDCE-8BB65A390920}" type="presParOf" srcId="{9458E72A-0D4E-454E-AB07-D1A178670F26}" destId="{54D09DBA-6573-468D-B48B-DDFD4DB9C9F0}" srcOrd="0" destOrd="0" presId="urn:microsoft.com/office/officeart/2008/layout/LinedList"/>
    <dgm:cxn modelId="{E54C71CC-3A35-4CB2-A180-4C9FCF5732F2}" type="presParOf" srcId="{9458E72A-0D4E-454E-AB07-D1A178670F26}" destId="{E276DC89-676A-43DD-B50A-EA7155138D97}" srcOrd="1" destOrd="0" presId="urn:microsoft.com/office/officeart/2008/layout/LinedList"/>
    <dgm:cxn modelId="{9A79C630-9BB1-4EFA-9927-A5530C5C5339}" type="presParOf" srcId="{9458E72A-0D4E-454E-AB07-D1A178670F26}" destId="{F37CFE1F-F7D9-4FF8-8E41-936F5C2301A1}" srcOrd="2" destOrd="0" presId="urn:microsoft.com/office/officeart/2008/layout/LinedList"/>
    <dgm:cxn modelId="{C3054BBC-D395-43FA-9F05-2AA6FF79A77C}" type="presParOf" srcId="{1BC39B65-E36E-4BF5-A521-6C5E38FDFD63}" destId="{90B20193-18BB-4F12-AA2E-E096D125A9C7}" srcOrd="8" destOrd="0" presId="urn:microsoft.com/office/officeart/2008/layout/LinedList"/>
    <dgm:cxn modelId="{49FC09FB-063A-4FFC-9429-0DCF9B0E0AEA}" type="presParOf" srcId="{1BC39B65-E36E-4BF5-A521-6C5E38FDFD63}" destId="{FF776635-F721-4AF6-AB70-3E7C244892F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4003-0DE5-4D11-9636-3BA0EC400B54}">
      <dsp:nvSpPr>
        <dsp:cNvPr id="0" name=""/>
        <dsp:cNvSpPr/>
      </dsp:nvSpPr>
      <dsp:spPr>
        <a:xfrm>
          <a:off x="0" y="0"/>
          <a:ext cx="850001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79090B-4992-48A0-9271-13AACCB8974B}">
      <dsp:nvSpPr>
        <dsp:cNvPr id="0" name=""/>
        <dsp:cNvSpPr/>
      </dsp:nvSpPr>
      <dsp:spPr>
        <a:xfrm>
          <a:off x="0" y="0"/>
          <a:ext cx="1700002" cy="1364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lvl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0" y="0"/>
        <a:ext cx="1700002" cy="1364567"/>
      </dsp:txXfrm>
    </dsp:sp>
    <dsp:sp modelId="{0194983D-F06F-49CB-B66F-EFBB60389A7B}">
      <dsp:nvSpPr>
        <dsp:cNvPr id="0" name=""/>
        <dsp:cNvSpPr/>
      </dsp:nvSpPr>
      <dsp:spPr>
        <a:xfrm>
          <a:off x="1827502" y="21321"/>
          <a:ext cx="6672510" cy="426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1.Completed the design of table structure</a:t>
          </a:r>
          <a:endParaRPr lang="en-US" sz="1900" kern="1200" dirty="0"/>
        </a:p>
      </dsp:txBody>
      <dsp:txXfrm>
        <a:off x="1827502" y="21321"/>
        <a:ext cx="6672510" cy="426427"/>
      </dsp:txXfrm>
    </dsp:sp>
    <dsp:sp modelId="{35818D68-B3A3-42FE-B014-8F5951338BA5}">
      <dsp:nvSpPr>
        <dsp:cNvPr id="0" name=""/>
        <dsp:cNvSpPr/>
      </dsp:nvSpPr>
      <dsp:spPr>
        <a:xfrm>
          <a:off x="1700002" y="447748"/>
          <a:ext cx="6800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BA161D8C-22CA-4AD4-8E5B-C14D226DD5B3}">
      <dsp:nvSpPr>
        <dsp:cNvPr id="0" name=""/>
        <dsp:cNvSpPr/>
      </dsp:nvSpPr>
      <dsp:spPr>
        <a:xfrm>
          <a:off x="1827502" y="469069"/>
          <a:ext cx="6672510" cy="426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2.</a:t>
          </a:r>
          <a:r>
            <a:rPr lang="en-US" sz="1900" kern="1200" dirty="0" smtClean="0"/>
            <a:t>Completed</a:t>
          </a:r>
          <a:r>
            <a:rPr lang="en-US" sz="1900" kern="1200" dirty="0" smtClean="0"/>
            <a:t> the code of synchronize data</a:t>
          </a:r>
          <a:endParaRPr lang="en-US" sz="1900" kern="1200" dirty="0"/>
        </a:p>
      </dsp:txBody>
      <dsp:txXfrm>
        <a:off x="1827502" y="469069"/>
        <a:ext cx="6672510" cy="426427"/>
      </dsp:txXfrm>
    </dsp:sp>
    <dsp:sp modelId="{B57E43F1-EC28-43E4-B249-919760372E66}">
      <dsp:nvSpPr>
        <dsp:cNvPr id="0" name=""/>
        <dsp:cNvSpPr/>
      </dsp:nvSpPr>
      <dsp:spPr>
        <a:xfrm>
          <a:off x="1700002" y="895497"/>
          <a:ext cx="6800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E276DC89-676A-43DD-B50A-EA7155138D97}">
      <dsp:nvSpPr>
        <dsp:cNvPr id="0" name=""/>
        <dsp:cNvSpPr/>
      </dsp:nvSpPr>
      <dsp:spPr>
        <a:xfrm>
          <a:off x="1827502" y="916818"/>
          <a:ext cx="6672510" cy="426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3.Query tool is basically completed </a:t>
          </a:r>
          <a:endParaRPr lang="en-US" sz="1900" kern="1200" dirty="0"/>
        </a:p>
      </dsp:txBody>
      <dsp:txXfrm>
        <a:off x="1827502" y="916818"/>
        <a:ext cx="6672510" cy="426427"/>
      </dsp:txXfrm>
    </dsp:sp>
    <dsp:sp modelId="{90B20193-18BB-4F12-AA2E-E096D125A9C7}">
      <dsp:nvSpPr>
        <dsp:cNvPr id="0" name=""/>
        <dsp:cNvSpPr/>
      </dsp:nvSpPr>
      <dsp:spPr>
        <a:xfrm>
          <a:off x="1700002" y="1343245"/>
          <a:ext cx="6800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4003-0DE5-4D11-9636-3BA0EC400B54}">
      <dsp:nvSpPr>
        <dsp:cNvPr id="0" name=""/>
        <dsp:cNvSpPr/>
      </dsp:nvSpPr>
      <dsp:spPr>
        <a:xfrm>
          <a:off x="0" y="0"/>
          <a:ext cx="850001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79090B-4992-48A0-9271-13AACCB8974B}">
      <dsp:nvSpPr>
        <dsp:cNvPr id="0" name=""/>
        <dsp:cNvSpPr/>
      </dsp:nvSpPr>
      <dsp:spPr>
        <a:xfrm>
          <a:off x="0" y="0"/>
          <a:ext cx="1700002" cy="1364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0" y="0"/>
        <a:ext cx="1700002" cy="1364567"/>
      </dsp:txXfrm>
    </dsp:sp>
    <dsp:sp modelId="{0194983D-F06F-49CB-B66F-EFBB60389A7B}">
      <dsp:nvSpPr>
        <dsp:cNvPr id="0" name=""/>
        <dsp:cNvSpPr/>
      </dsp:nvSpPr>
      <dsp:spPr>
        <a:xfrm>
          <a:off x="1827502" y="21321"/>
          <a:ext cx="6672510" cy="426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1.Complete Query tool  before 20th March</a:t>
          </a:r>
          <a:endParaRPr lang="en-US" sz="1800" kern="1200" dirty="0"/>
        </a:p>
      </dsp:txBody>
      <dsp:txXfrm>
        <a:off x="1827502" y="21321"/>
        <a:ext cx="6672510" cy="426427"/>
      </dsp:txXfrm>
    </dsp:sp>
    <dsp:sp modelId="{35818D68-B3A3-42FE-B014-8F5951338BA5}">
      <dsp:nvSpPr>
        <dsp:cNvPr id="0" name=""/>
        <dsp:cNvSpPr/>
      </dsp:nvSpPr>
      <dsp:spPr>
        <a:xfrm>
          <a:off x="1700002" y="447748"/>
          <a:ext cx="6800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BA161D8C-22CA-4AD4-8E5B-C14D226DD5B3}">
      <dsp:nvSpPr>
        <dsp:cNvPr id="0" name=""/>
        <dsp:cNvSpPr/>
      </dsp:nvSpPr>
      <dsp:spPr>
        <a:xfrm>
          <a:off x="1827502" y="469069"/>
          <a:ext cx="6672510" cy="426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</a:t>
          </a:r>
          <a:r>
            <a:rPr lang="en-US" sz="1800" kern="1200" dirty="0" smtClean="0"/>
            <a:t>Have a test with our Query tool before 22th March</a:t>
          </a:r>
          <a:endParaRPr lang="en-US" sz="1800" kern="1200" dirty="0"/>
        </a:p>
      </dsp:txBody>
      <dsp:txXfrm>
        <a:off x="1827502" y="469069"/>
        <a:ext cx="6672510" cy="426427"/>
      </dsp:txXfrm>
    </dsp:sp>
    <dsp:sp modelId="{B57E43F1-EC28-43E4-B249-919760372E66}">
      <dsp:nvSpPr>
        <dsp:cNvPr id="0" name=""/>
        <dsp:cNvSpPr/>
      </dsp:nvSpPr>
      <dsp:spPr>
        <a:xfrm>
          <a:off x="1700002" y="895497"/>
          <a:ext cx="6800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E276DC89-676A-43DD-B50A-EA7155138D97}">
      <dsp:nvSpPr>
        <dsp:cNvPr id="0" name=""/>
        <dsp:cNvSpPr/>
      </dsp:nvSpPr>
      <dsp:spPr>
        <a:xfrm>
          <a:off x="1827502" y="916818"/>
          <a:ext cx="6672510" cy="426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3.Finally Confirm the table structure with Simin  before 29th Marth </a:t>
          </a:r>
          <a:endParaRPr lang="en-US" sz="1800" kern="1200" dirty="0"/>
        </a:p>
      </dsp:txBody>
      <dsp:txXfrm>
        <a:off x="1827502" y="916818"/>
        <a:ext cx="6672510" cy="426427"/>
      </dsp:txXfrm>
    </dsp:sp>
    <dsp:sp modelId="{90B20193-18BB-4F12-AA2E-E096D125A9C7}">
      <dsp:nvSpPr>
        <dsp:cNvPr id="0" name=""/>
        <dsp:cNvSpPr/>
      </dsp:nvSpPr>
      <dsp:spPr>
        <a:xfrm>
          <a:off x="1700002" y="1343245"/>
          <a:ext cx="6800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79D94-FC6C-4F40-AC36-6D7AAA7123B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C0EE0-DB8E-4C58-803E-6C6221CC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6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204-3DC9-400C-BAF3-CC55F81CAAF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9C13-58CE-4475-BE6F-4A1739DE0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8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204-3DC9-400C-BAF3-CC55F81CAAF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9C13-58CE-4475-BE6F-4A1739DE0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204-3DC9-400C-BAF3-CC55F81CAAF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9C13-58CE-4475-BE6F-4A1739DE0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0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204-3DC9-400C-BAF3-CC55F81CAAF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9C13-58CE-4475-BE6F-4A1739DE0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204-3DC9-400C-BAF3-CC55F81CAAF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9C13-58CE-4475-BE6F-4A1739DE0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5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204-3DC9-400C-BAF3-CC55F81CAAF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9C13-58CE-4475-BE6F-4A1739DE0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4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204-3DC9-400C-BAF3-CC55F81CAAF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9C13-58CE-4475-BE6F-4A1739DE0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3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204-3DC9-400C-BAF3-CC55F81CAAF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9C13-58CE-4475-BE6F-4A1739DE0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3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204-3DC9-400C-BAF3-CC55F81CAAF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9C13-58CE-4475-BE6F-4A1739DE0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4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204-3DC9-400C-BAF3-CC55F81CAAF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9C13-58CE-4475-BE6F-4A1739DE0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204-3DC9-400C-BAF3-CC55F81CAAF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9C13-58CE-4475-BE6F-4A1739DE0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3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D204-3DC9-400C-BAF3-CC55F81CAAF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59C13-58CE-4475-BE6F-4A1739DE0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9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88274" cy="6962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ea typeface="新宋体" panose="02010609030101010101" pitchFamily="49" charset="-122"/>
              </a:rPr>
              <a:t> 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  <a:ea typeface="新宋体" panose="02010609030101010101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3423" y="233724"/>
            <a:ext cx="2860687" cy="16513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640080" rIns="182880" bIns="731520" rtlCol="0" anchor="ctr" anchorCtr="0"/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</a:rPr>
              <a:t>LUDP(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Hive</a:t>
            </a:r>
            <a:r>
              <a:rPr lang="en-US" sz="2400" dirty="0" smtClean="0">
                <a:latin typeface="Arial Narrow" panose="020B0606020202030204" pitchFamily="34" charset="0"/>
              </a:rPr>
              <a:t>)</a:t>
            </a:r>
            <a:endParaRPr lang="en-US" sz="2400" dirty="0">
              <a:latin typeface="Arial Narrow" panose="020B0606020202030204" pitchFamily="34" charset="0"/>
            </a:endParaRPr>
          </a:p>
          <a:p>
            <a:pPr algn="ctr"/>
            <a:r>
              <a:rPr lang="en-US" sz="2400" dirty="0" smtClean="0">
                <a:latin typeface="Arial Narrow" panose="020B0606020202030204" pitchFamily="34" charset="0"/>
              </a:rPr>
              <a:t>&amp;</a:t>
            </a:r>
          </a:p>
          <a:p>
            <a:pPr algn="ctr"/>
            <a:r>
              <a:rPr lang="en-US" sz="2400" dirty="0" smtClean="0">
                <a:latin typeface="Arial Narrow" panose="020B0606020202030204" pitchFamily="34" charset="0"/>
              </a:rPr>
              <a:t>AWS(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RedShift</a:t>
            </a:r>
            <a:r>
              <a:rPr lang="en-US" sz="2400" dirty="0" smtClean="0">
                <a:latin typeface="Arial Narrow" panose="020B0606020202030204" pitchFamily="34" charset="0"/>
              </a:rPr>
              <a:t>)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91668" y="4609512"/>
            <a:ext cx="519184" cy="308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0800000">
            <a:off x="74805" y="1464884"/>
            <a:ext cx="738664" cy="28671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dirty="0" smtClean="0">
                <a:latin typeface="Arial Narrow" panose="020B0606020202030204" pitchFamily="34" charset="0"/>
              </a:rPr>
              <a:t>Hybrid Metadata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9202" y="490230"/>
            <a:ext cx="5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49442" y="1283388"/>
            <a:ext cx="94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Hymeta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69167" y="233723"/>
            <a:ext cx="3112880" cy="1763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Hybrid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Metadata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19808" y="233723"/>
            <a:ext cx="3072192" cy="1838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Metadata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31406" y="757549"/>
            <a:ext cx="1132429" cy="57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7990199" y="757549"/>
            <a:ext cx="1126943" cy="602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117143" y="3643532"/>
            <a:ext cx="3074858" cy="1837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640080" rIns="182880" bIns="731520" rtlCol="0" anchor="ctr" anchorCtr="0"/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</a:rPr>
              <a:t>USER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63835" y="3643532"/>
            <a:ext cx="3118212" cy="1837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90199" y="572883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</a:t>
            </a:r>
            <a:endParaRPr lang="en-US" dirty="0"/>
          </a:p>
        </p:txBody>
      </p:sp>
      <p:sp>
        <p:nvSpPr>
          <p:cNvPr id="53" name="Up-Down Arrow 52"/>
          <p:cNvSpPr/>
          <p:nvPr/>
        </p:nvSpPr>
        <p:spPr>
          <a:xfrm>
            <a:off x="6254127" y="1997040"/>
            <a:ext cx="568703" cy="16464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792463" y="2273214"/>
            <a:ext cx="461665" cy="9773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66" name="Left-Up Arrow 65"/>
          <p:cNvSpPr/>
          <p:nvPr/>
        </p:nvSpPr>
        <p:spPr>
          <a:xfrm rot="5400000">
            <a:off x="1648640" y="1966185"/>
            <a:ext cx="3109533" cy="3171244"/>
          </a:xfrm>
          <a:prstGeom prst="leftUpArrow">
            <a:avLst>
              <a:gd name="adj1" fmla="val 11428"/>
              <a:gd name="adj2" fmla="val 22094"/>
              <a:gd name="adj3" fmla="val 17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217663" y="396268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931536" y="3778018"/>
            <a:ext cx="80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Excute</a:t>
            </a:r>
            <a:endParaRPr lang="en-US" dirty="0"/>
          </a:p>
        </p:txBody>
      </p:sp>
      <p:sp>
        <p:nvSpPr>
          <p:cNvPr id="69" name="Up-Down Arrow 68"/>
          <p:cNvSpPr/>
          <p:nvPr/>
        </p:nvSpPr>
        <p:spPr>
          <a:xfrm rot="5400000">
            <a:off x="8318605" y="3876545"/>
            <a:ext cx="461977" cy="11350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10353822" y="2072233"/>
            <a:ext cx="548640" cy="1571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892157" y="2235618"/>
            <a:ext cx="461665" cy="9773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93345"/>
              </p:ext>
            </p:extLst>
          </p:nvPr>
        </p:nvGraphicFramePr>
        <p:xfrm>
          <a:off x="1505242" y="309489"/>
          <a:ext cx="8500014" cy="262114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4045">
                  <a:extLst>
                    <a:ext uri="{9D8B030D-6E8A-4147-A177-3AD203B41FA5}">
                      <a16:colId xmlns:a16="http://schemas.microsoft.com/office/drawing/2014/main" val="1757247726"/>
                    </a:ext>
                  </a:extLst>
                </a:gridCol>
                <a:gridCol w="1064529">
                  <a:extLst>
                    <a:ext uri="{9D8B030D-6E8A-4147-A177-3AD203B41FA5}">
                      <a16:colId xmlns:a16="http://schemas.microsoft.com/office/drawing/2014/main" val="3018979639"/>
                    </a:ext>
                  </a:extLst>
                </a:gridCol>
                <a:gridCol w="1214288">
                  <a:extLst>
                    <a:ext uri="{9D8B030D-6E8A-4147-A177-3AD203B41FA5}">
                      <a16:colId xmlns:a16="http://schemas.microsoft.com/office/drawing/2014/main" val="78102465"/>
                    </a:ext>
                  </a:extLst>
                </a:gridCol>
                <a:gridCol w="1214288">
                  <a:extLst>
                    <a:ext uri="{9D8B030D-6E8A-4147-A177-3AD203B41FA5}">
                      <a16:colId xmlns:a16="http://schemas.microsoft.com/office/drawing/2014/main" val="3628112481"/>
                    </a:ext>
                  </a:extLst>
                </a:gridCol>
                <a:gridCol w="1214288">
                  <a:extLst>
                    <a:ext uri="{9D8B030D-6E8A-4147-A177-3AD203B41FA5}">
                      <a16:colId xmlns:a16="http://schemas.microsoft.com/office/drawing/2014/main" val="2592405024"/>
                    </a:ext>
                  </a:extLst>
                </a:gridCol>
                <a:gridCol w="1214288">
                  <a:extLst>
                    <a:ext uri="{9D8B030D-6E8A-4147-A177-3AD203B41FA5}">
                      <a16:colId xmlns:a16="http://schemas.microsoft.com/office/drawing/2014/main" val="2593120243"/>
                    </a:ext>
                  </a:extLst>
                </a:gridCol>
                <a:gridCol w="1214288">
                  <a:extLst>
                    <a:ext uri="{9D8B030D-6E8A-4147-A177-3AD203B41FA5}">
                      <a16:colId xmlns:a16="http://schemas.microsoft.com/office/drawing/2014/main" val="4033143856"/>
                    </a:ext>
                  </a:extLst>
                </a:gridCol>
              </a:tblGrid>
              <a:tr h="65671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Col</a:t>
                      </a:r>
                    </a:p>
                    <a:p>
                      <a:r>
                        <a:rPr lang="en-US" dirty="0" smtClean="0"/>
                        <a:t>Tbl </a:t>
                      </a:r>
                      <a:endParaRPr lang="en-US" dirty="0"/>
                    </a:p>
                  </a:txBody>
                  <a:tcPr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Design</a:t>
                      </a:r>
                      <a:r>
                        <a:rPr lang="en-US" sz="2800" baseline="0" dirty="0" smtClean="0"/>
                        <a:t> of  Table Structure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23873"/>
                  </a:ext>
                </a:extLst>
              </a:tr>
              <a:tr h="392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sys_pf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382059"/>
                  </a:ext>
                </a:extLst>
              </a:tr>
              <a:tr h="392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36844"/>
                  </a:ext>
                </a:extLst>
              </a:tr>
              <a:tr h="392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34211"/>
                  </a:ext>
                </a:extLst>
              </a:tr>
              <a:tr h="392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tbls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tbl_id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db_id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tbl_name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tbl_type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54780"/>
                  </a:ext>
                </a:extLst>
              </a:tr>
              <a:tr h="392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tbl_id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col_num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10599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00301"/>
              </p:ext>
            </p:extLst>
          </p:nvPr>
        </p:nvGraphicFramePr>
        <p:xfrm>
          <a:off x="534572" y="3474719"/>
          <a:ext cx="1308295" cy="365760"/>
        </p:xfrm>
        <a:graphic>
          <a:graphicData uri="http://schemas.openxmlformats.org/drawingml/2006/table">
            <a:tbl>
              <a:tblPr/>
              <a:tblGrid>
                <a:gridCol w="1308295">
                  <a:extLst>
                    <a:ext uri="{9D8B030D-6E8A-4147-A177-3AD203B41FA5}">
                      <a16:colId xmlns:a16="http://schemas.microsoft.com/office/drawing/2014/main" val="3808077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9737875"/>
                  </a:ext>
                </a:extLst>
              </a:tr>
            </a:tbl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673944068"/>
              </p:ext>
            </p:extLst>
          </p:nvPr>
        </p:nvGraphicFramePr>
        <p:xfrm>
          <a:off x="1505242" y="3474719"/>
          <a:ext cx="8500013" cy="1364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250245104"/>
              </p:ext>
            </p:extLst>
          </p:nvPr>
        </p:nvGraphicFramePr>
        <p:xfrm>
          <a:off x="1505241" y="4839286"/>
          <a:ext cx="8500013" cy="1364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/>
          <p:cNvSpPr txBox="1"/>
          <p:nvPr/>
        </p:nvSpPr>
        <p:spPr>
          <a:xfrm rot="5400000">
            <a:off x="2074873" y="3511794"/>
            <a:ext cx="677108" cy="13585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dirty="0" smtClean="0"/>
              <a:t>process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2074873" y="5119967"/>
            <a:ext cx="677108" cy="8168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dirty="0" smtClean="0"/>
              <a:t>plan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78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08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101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新宋体</vt:lpstr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Qizhen QZ6 Wang</dc:creator>
  <cp:lastModifiedBy>Qizhen QZ6 Wang</cp:lastModifiedBy>
  <cp:revision>45</cp:revision>
  <dcterms:created xsi:type="dcterms:W3CDTF">2019-03-12T01:32:50Z</dcterms:created>
  <dcterms:modified xsi:type="dcterms:W3CDTF">2019-03-14T10:16:42Z</dcterms:modified>
</cp:coreProperties>
</file>