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autoCompressPictures="0">
  <p:sldMasterIdLst>
    <p:sldMasterId id="2147483648" r:id="rId1"/>
    <p:sldMasterId id="2147483649" r:id="rId2"/>
  </p:sldMasterIdLst>
  <p:notesMasterIdLst>
    <p:notesMasterId r:id="rId7"/>
  </p:notesMasterIdLst>
  <p:sldIdLst>
    <p:sldId id="256" r:id="rId3"/>
    <p:sldId id="257" r:id="rId4"/>
    <p:sldId id="258" r:id="rId5"/>
    <p:sldId id="259" r:id="rId6"/>
  </p:sldIdLst>
  <p:sldSz cx="10080625" cy="7559675"/>
  <p:notesSz cx="7559675" cy="10691813"/>
  <p:defaultTextStyle>
    <a:defPPr>
      <a:defRPr lang="en-GB"/>
    </a:defPPr>
    <a:lvl1pPr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mn-cs"/>
      </a:defRPr>
    </a:lvl1pPr>
    <a:lvl2pPr marL="742950" indent="-28575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mn-cs"/>
      </a:defRPr>
    </a:lvl2pPr>
    <a:lvl3pPr marL="1143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mn-cs"/>
      </a:defRPr>
    </a:lvl3pPr>
    <a:lvl4pPr marL="1600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mn-cs"/>
      </a:defRPr>
    </a:lvl4pPr>
    <a:lvl5pPr marL="20574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687"/>
  </p:normalViewPr>
  <p:slideViewPr>
    <p:cSldViewPr>
      <p:cViewPr varScale="1">
        <p:scale>
          <a:sx n="91" d="100"/>
          <a:sy n="91" d="100"/>
        </p:scale>
        <p:origin x="816" y="18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6DEF6AC0-E0D8-A14E-90C7-7AA5D5278E6B}"/>
              </a:ext>
            </a:extLst>
          </p:cNvPr>
          <p:cNvSpPr>
            <a:spLocks noGrp="1" noChangeArrowheads="1"/>
          </p:cNvSpPr>
          <p:nvPr>
            <p:ph type="sldImg"/>
          </p:nvPr>
        </p:nvSpPr>
        <p:spPr bwMode="auto">
          <a:xfrm>
            <a:off x="1484313" y="900113"/>
            <a:ext cx="4587875" cy="344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a16="http://schemas.microsoft.com/office/drawing/2014/main" id="{6F7BA100-A29C-C648-867A-5B4451C62E4B}"/>
              </a:ext>
            </a:extLst>
          </p:cNvPr>
          <p:cNvSpPr>
            <a:spLocks noGrp="1" noChangeArrowheads="1"/>
          </p:cNvSpPr>
          <p:nvPr>
            <p:ph type="body"/>
          </p:nvPr>
        </p:nvSpPr>
        <p:spPr bwMode="auto">
          <a:xfrm>
            <a:off x="720725" y="4679950"/>
            <a:ext cx="6118225" cy="503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5B12EB3B-05D3-8845-B790-79CC15E6651D}"/>
              </a:ext>
            </a:extLst>
          </p:cNvPr>
          <p:cNvSpPr>
            <a:spLocks noGrp="1" noChangeArrowheads="1"/>
          </p:cNvSpPr>
          <p:nvPr>
            <p:ph type="hdr"/>
          </p:nvPr>
        </p:nvSpPr>
        <p:spPr bwMode="auto">
          <a:xfrm>
            <a:off x="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endParaRPr lang="en-US" altLang="en-US"/>
          </a:p>
        </p:txBody>
      </p:sp>
      <p:sp>
        <p:nvSpPr>
          <p:cNvPr id="3076" name="Rectangle 4">
            <a:extLst>
              <a:ext uri="{FF2B5EF4-FFF2-40B4-BE49-F238E27FC236}">
                <a16:creationId xmlns:a16="http://schemas.microsoft.com/office/drawing/2014/main" id="{FF540114-D46E-D545-A043-AC3DFA000CB6}"/>
              </a:ext>
            </a:extLst>
          </p:cNvPr>
          <p:cNvSpPr>
            <a:spLocks noGrp="1" noChangeArrowheads="1"/>
          </p:cNvSpPr>
          <p:nvPr>
            <p:ph type="dt"/>
          </p:nvPr>
        </p:nvSpPr>
        <p:spPr bwMode="auto">
          <a:xfrm>
            <a:off x="427990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endParaRPr lang="en-US" altLang="en-US"/>
          </a:p>
        </p:txBody>
      </p:sp>
      <p:sp>
        <p:nvSpPr>
          <p:cNvPr id="3077" name="Rectangle 5">
            <a:extLst>
              <a:ext uri="{FF2B5EF4-FFF2-40B4-BE49-F238E27FC236}">
                <a16:creationId xmlns:a16="http://schemas.microsoft.com/office/drawing/2014/main" id="{D24E72BE-0CDB-DA43-91A3-F04F402878CE}"/>
              </a:ext>
            </a:extLst>
          </p:cNvPr>
          <p:cNvSpPr>
            <a:spLocks noGrp="1" noChangeArrowheads="1"/>
          </p:cNvSpPr>
          <p:nvPr>
            <p:ph type="ftr"/>
          </p:nvPr>
        </p:nvSpPr>
        <p:spPr bwMode="auto">
          <a:xfrm>
            <a:off x="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endParaRPr lang="en-US" altLang="en-US"/>
          </a:p>
        </p:txBody>
      </p:sp>
      <p:sp>
        <p:nvSpPr>
          <p:cNvPr id="3078" name="Rectangle 6">
            <a:extLst>
              <a:ext uri="{FF2B5EF4-FFF2-40B4-BE49-F238E27FC236}">
                <a16:creationId xmlns:a16="http://schemas.microsoft.com/office/drawing/2014/main" id="{FAB631A8-D143-0E4A-927F-AC8274E14C3F}"/>
              </a:ext>
            </a:extLst>
          </p:cNvPr>
          <p:cNvSpPr>
            <a:spLocks noGrp="1" noChangeArrowheads="1"/>
          </p:cNvSpPr>
          <p:nvPr>
            <p:ph type="sldNum"/>
          </p:nvPr>
        </p:nvSpPr>
        <p:spPr bwMode="auto">
          <a:xfrm>
            <a:off x="427990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fld id="{EFEEDC13-0DD2-2148-B1F6-67CCC63B22E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7AFDF6F-8A62-BB47-B7AD-333190336106}"/>
              </a:ext>
            </a:extLst>
          </p:cNvPr>
          <p:cNvSpPr>
            <a:spLocks noGrp="1" noChangeArrowheads="1"/>
          </p:cNvSpPr>
          <p:nvPr>
            <p:ph type="sldNum"/>
          </p:nvPr>
        </p:nvSpPr>
        <p:spPr>
          <a:ln/>
        </p:spPr>
        <p:txBody>
          <a:bodyPr/>
          <a:lstStyle/>
          <a:p>
            <a:fld id="{B1047101-7029-0244-9CA6-CE41127EB6C2}" type="slidenum">
              <a:rPr lang="en-US" altLang="en-US"/>
              <a:pPr/>
              <a:t>1</a:t>
            </a:fld>
            <a:endParaRPr lang="en-US" altLang="en-US"/>
          </a:p>
        </p:txBody>
      </p:sp>
      <p:sp>
        <p:nvSpPr>
          <p:cNvPr id="8193" name="Text Box 1">
            <a:extLst>
              <a:ext uri="{FF2B5EF4-FFF2-40B4-BE49-F238E27FC236}">
                <a16:creationId xmlns:a16="http://schemas.microsoft.com/office/drawing/2014/main" id="{5A31A0D8-B596-B247-878F-02B76E9CFA8A}"/>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Text Box 2">
            <a:extLst>
              <a:ext uri="{FF2B5EF4-FFF2-40B4-BE49-F238E27FC236}">
                <a16:creationId xmlns:a16="http://schemas.microsoft.com/office/drawing/2014/main" id="{5E4D54D6-5567-1A4F-82F5-AE4D91573767}"/>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2583460-204A-6547-A33C-FA119C2F73E7}"/>
              </a:ext>
            </a:extLst>
          </p:cNvPr>
          <p:cNvSpPr>
            <a:spLocks noGrp="1" noChangeArrowheads="1"/>
          </p:cNvSpPr>
          <p:nvPr>
            <p:ph type="sldNum"/>
          </p:nvPr>
        </p:nvSpPr>
        <p:spPr>
          <a:ln/>
        </p:spPr>
        <p:txBody>
          <a:bodyPr/>
          <a:lstStyle/>
          <a:p>
            <a:fld id="{2EB7E305-E735-CB4C-AF02-E6737A13DB9F}" type="slidenum">
              <a:rPr lang="en-US" altLang="en-US"/>
              <a:pPr/>
              <a:t>2</a:t>
            </a:fld>
            <a:endParaRPr lang="en-US" altLang="en-US"/>
          </a:p>
        </p:txBody>
      </p:sp>
      <p:sp>
        <p:nvSpPr>
          <p:cNvPr id="9217" name="Text Box 1">
            <a:extLst>
              <a:ext uri="{FF2B5EF4-FFF2-40B4-BE49-F238E27FC236}">
                <a16:creationId xmlns:a16="http://schemas.microsoft.com/office/drawing/2014/main" id="{1608D637-CEEA-5342-9B4F-21371EEE9170}"/>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Text Box 2">
            <a:extLst>
              <a:ext uri="{FF2B5EF4-FFF2-40B4-BE49-F238E27FC236}">
                <a16:creationId xmlns:a16="http://schemas.microsoft.com/office/drawing/2014/main" id="{660CA500-E356-0241-A61B-BD073BDF47C5}"/>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8A3FCB6-D027-394E-A7F6-3E0E11EC1EAE}"/>
              </a:ext>
            </a:extLst>
          </p:cNvPr>
          <p:cNvSpPr>
            <a:spLocks noGrp="1" noChangeArrowheads="1"/>
          </p:cNvSpPr>
          <p:nvPr>
            <p:ph type="sldNum"/>
          </p:nvPr>
        </p:nvSpPr>
        <p:spPr>
          <a:ln/>
        </p:spPr>
        <p:txBody>
          <a:bodyPr/>
          <a:lstStyle/>
          <a:p>
            <a:fld id="{97A2F24E-0034-4D4D-A105-738D6BB21146}" type="slidenum">
              <a:rPr lang="en-US" altLang="en-US"/>
              <a:pPr/>
              <a:t>3</a:t>
            </a:fld>
            <a:endParaRPr lang="en-US" altLang="en-US"/>
          </a:p>
        </p:txBody>
      </p:sp>
      <p:sp>
        <p:nvSpPr>
          <p:cNvPr id="10241" name="Text Box 1">
            <a:extLst>
              <a:ext uri="{FF2B5EF4-FFF2-40B4-BE49-F238E27FC236}">
                <a16:creationId xmlns:a16="http://schemas.microsoft.com/office/drawing/2014/main" id="{390A5C6F-6975-4D45-88A9-6B3E1D8BF35C}"/>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2" name="Text Box 2">
            <a:extLst>
              <a:ext uri="{FF2B5EF4-FFF2-40B4-BE49-F238E27FC236}">
                <a16:creationId xmlns:a16="http://schemas.microsoft.com/office/drawing/2014/main" id="{5A90DBAC-A88C-8342-9F13-1700E44B3A35}"/>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08FE152-6195-E94F-AE36-25161962D4D6}"/>
              </a:ext>
            </a:extLst>
          </p:cNvPr>
          <p:cNvSpPr>
            <a:spLocks noGrp="1" noChangeArrowheads="1"/>
          </p:cNvSpPr>
          <p:nvPr>
            <p:ph type="sldNum"/>
          </p:nvPr>
        </p:nvSpPr>
        <p:spPr>
          <a:ln/>
        </p:spPr>
        <p:txBody>
          <a:bodyPr/>
          <a:lstStyle/>
          <a:p>
            <a:fld id="{7565BFE9-D61A-BD43-A89A-0FF1C868CD4B}" type="slidenum">
              <a:rPr lang="en-US" altLang="en-US"/>
              <a:pPr/>
              <a:t>4</a:t>
            </a:fld>
            <a:endParaRPr lang="en-US" altLang="en-US"/>
          </a:p>
        </p:txBody>
      </p:sp>
      <p:sp>
        <p:nvSpPr>
          <p:cNvPr id="11265" name="Text Box 1">
            <a:extLst>
              <a:ext uri="{FF2B5EF4-FFF2-40B4-BE49-F238E27FC236}">
                <a16:creationId xmlns:a16="http://schemas.microsoft.com/office/drawing/2014/main" id="{8F94C921-5126-0649-9674-5A104116FB1A}"/>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Text Box 2">
            <a:extLst>
              <a:ext uri="{FF2B5EF4-FFF2-40B4-BE49-F238E27FC236}">
                <a16:creationId xmlns:a16="http://schemas.microsoft.com/office/drawing/2014/main" id="{9C2A0699-14BB-E049-A34B-0F95B309414D}"/>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9203-AAEB-D944-B0DE-CE85B1C177FB}"/>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AEB0C9-A303-8A49-B804-4AD7D04F353A}"/>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5E515F-FB02-BD4A-9E54-B15FBECD8AA7}"/>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FB51D2A-B018-AA43-B2DF-9FFAE7AC384A}"/>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23D342-560B-6142-80F3-BA1497B9E631}"/>
              </a:ext>
            </a:extLst>
          </p:cNvPr>
          <p:cNvSpPr>
            <a:spLocks noGrp="1"/>
          </p:cNvSpPr>
          <p:nvPr>
            <p:ph type="sldNum" idx="12"/>
          </p:nvPr>
        </p:nvSpPr>
        <p:spPr/>
        <p:txBody>
          <a:bodyPr/>
          <a:lstStyle>
            <a:lvl1pPr>
              <a:defRPr/>
            </a:lvl1pPr>
          </a:lstStyle>
          <a:p>
            <a:fld id="{56CD5952-06E2-024B-BBAD-66D8543FD1B9}" type="slidenum">
              <a:rPr lang="en-US" altLang="en-US"/>
              <a:pPr/>
              <a:t>‹#›</a:t>
            </a:fld>
            <a:endParaRPr lang="en-US" altLang="en-US"/>
          </a:p>
        </p:txBody>
      </p:sp>
    </p:spTree>
    <p:extLst>
      <p:ext uri="{BB962C8B-B14F-4D97-AF65-F5344CB8AC3E}">
        <p14:creationId xmlns:p14="http://schemas.microsoft.com/office/powerpoint/2010/main" val="1579175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D868-3409-CD4C-85A9-5C703AC982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DF94CD-DE27-B74F-8C98-27724B5EECA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637B73-BF49-FF4E-8EEF-906B4390FB76}"/>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BDB6145-6861-1448-8144-40F050BB4671}"/>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7BDC482-9182-AB43-B15B-0EFA21430A5D}"/>
              </a:ext>
            </a:extLst>
          </p:cNvPr>
          <p:cNvSpPr>
            <a:spLocks noGrp="1"/>
          </p:cNvSpPr>
          <p:nvPr>
            <p:ph type="sldNum" idx="12"/>
          </p:nvPr>
        </p:nvSpPr>
        <p:spPr/>
        <p:txBody>
          <a:bodyPr/>
          <a:lstStyle>
            <a:lvl1pPr>
              <a:defRPr/>
            </a:lvl1pPr>
          </a:lstStyle>
          <a:p>
            <a:fld id="{608CA0CA-3FB5-4A4B-8593-781D811C7033}" type="slidenum">
              <a:rPr lang="en-US" altLang="en-US"/>
              <a:pPr/>
              <a:t>‹#›</a:t>
            </a:fld>
            <a:endParaRPr lang="en-US" altLang="en-US"/>
          </a:p>
        </p:txBody>
      </p:sp>
    </p:spTree>
    <p:extLst>
      <p:ext uri="{BB962C8B-B14F-4D97-AF65-F5344CB8AC3E}">
        <p14:creationId xmlns:p14="http://schemas.microsoft.com/office/powerpoint/2010/main" val="350097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ED6CA7-46BF-C945-9C82-7D9000064EC0}"/>
              </a:ext>
            </a:extLst>
          </p:cNvPr>
          <p:cNvSpPr>
            <a:spLocks noGrp="1"/>
          </p:cNvSpPr>
          <p:nvPr>
            <p:ph type="title" orient="vert"/>
          </p:nvPr>
        </p:nvSpPr>
        <p:spPr>
          <a:xfrm>
            <a:off x="7305675" y="301625"/>
            <a:ext cx="2266950" cy="58499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1DEFEF-8007-1146-8D5B-CE27DF1AE27B}"/>
              </a:ext>
            </a:extLst>
          </p:cNvPr>
          <p:cNvSpPr>
            <a:spLocks noGrp="1"/>
          </p:cNvSpPr>
          <p:nvPr>
            <p:ph type="body" orient="vert" idx="1"/>
          </p:nvPr>
        </p:nvSpPr>
        <p:spPr>
          <a:xfrm>
            <a:off x="503238" y="301625"/>
            <a:ext cx="6650037" cy="58499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F4A2B9-7F91-C645-A269-154AD41359C4}"/>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7D9AB54-29A4-E54E-8713-35B4D22D99AD}"/>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5C97947-F9BE-3049-AAB7-D4D9609B0B3F}"/>
              </a:ext>
            </a:extLst>
          </p:cNvPr>
          <p:cNvSpPr>
            <a:spLocks noGrp="1"/>
          </p:cNvSpPr>
          <p:nvPr>
            <p:ph type="sldNum" idx="12"/>
          </p:nvPr>
        </p:nvSpPr>
        <p:spPr/>
        <p:txBody>
          <a:bodyPr/>
          <a:lstStyle>
            <a:lvl1pPr>
              <a:defRPr/>
            </a:lvl1pPr>
          </a:lstStyle>
          <a:p>
            <a:fld id="{DF7A3C5C-B13A-E14F-82B9-93C31F236773}" type="slidenum">
              <a:rPr lang="en-US" altLang="en-US"/>
              <a:pPr/>
              <a:t>‹#›</a:t>
            </a:fld>
            <a:endParaRPr lang="en-US" altLang="en-US"/>
          </a:p>
        </p:txBody>
      </p:sp>
    </p:spTree>
    <p:extLst>
      <p:ext uri="{BB962C8B-B14F-4D97-AF65-F5344CB8AC3E}">
        <p14:creationId xmlns:p14="http://schemas.microsoft.com/office/powerpoint/2010/main" val="1151440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CA85-C77F-D74E-8A77-125A9DBC6E37}"/>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DE05A9-9013-B34F-AA55-EA7BE5668233}"/>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6BDC6D-63E1-0E4E-BEC6-D3817AC5D2D7}"/>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0E3E28B-56C5-DF4F-BCB4-B47E7E9F2324}"/>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0DF565B-FCF4-8745-B5DC-162B782A6927}"/>
              </a:ext>
            </a:extLst>
          </p:cNvPr>
          <p:cNvSpPr>
            <a:spLocks noGrp="1"/>
          </p:cNvSpPr>
          <p:nvPr>
            <p:ph type="sldNum" idx="12"/>
          </p:nvPr>
        </p:nvSpPr>
        <p:spPr/>
        <p:txBody>
          <a:bodyPr/>
          <a:lstStyle>
            <a:lvl1pPr>
              <a:defRPr/>
            </a:lvl1pPr>
          </a:lstStyle>
          <a:p>
            <a:fld id="{E4A59F49-643A-3C47-89D2-01B83E965E7C}" type="slidenum">
              <a:rPr lang="en-US" altLang="en-US"/>
              <a:pPr/>
              <a:t>‹#›</a:t>
            </a:fld>
            <a:endParaRPr lang="en-US" altLang="en-US"/>
          </a:p>
        </p:txBody>
      </p:sp>
    </p:spTree>
    <p:extLst>
      <p:ext uri="{BB962C8B-B14F-4D97-AF65-F5344CB8AC3E}">
        <p14:creationId xmlns:p14="http://schemas.microsoft.com/office/powerpoint/2010/main" val="4006320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9AA1B-0BFF-9544-AAF9-26B2C5B1D8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4DF62D-5FAC-5C49-A0F4-B60FAC95F18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2D414E-E437-A74F-A323-C4BC76B53DD0}"/>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CADD42D-294E-6740-B166-82D6159675DE}"/>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C7BF10A-6D6C-9242-B422-5F8D91C1FD52}"/>
              </a:ext>
            </a:extLst>
          </p:cNvPr>
          <p:cNvSpPr>
            <a:spLocks noGrp="1"/>
          </p:cNvSpPr>
          <p:nvPr>
            <p:ph type="sldNum" idx="12"/>
          </p:nvPr>
        </p:nvSpPr>
        <p:spPr/>
        <p:txBody>
          <a:bodyPr/>
          <a:lstStyle>
            <a:lvl1pPr>
              <a:defRPr/>
            </a:lvl1pPr>
          </a:lstStyle>
          <a:p>
            <a:fld id="{305E4D36-D17C-7E4D-9042-0EFE47C783C7}" type="slidenum">
              <a:rPr lang="en-US" altLang="en-US"/>
              <a:pPr/>
              <a:t>‹#›</a:t>
            </a:fld>
            <a:endParaRPr lang="en-US" altLang="en-US"/>
          </a:p>
        </p:txBody>
      </p:sp>
    </p:spTree>
    <p:extLst>
      <p:ext uri="{BB962C8B-B14F-4D97-AF65-F5344CB8AC3E}">
        <p14:creationId xmlns:p14="http://schemas.microsoft.com/office/powerpoint/2010/main" val="2190788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ADCCC-56BD-5441-A119-3BDF686B6170}"/>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2D554B-7D09-D44D-9824-6D864D341ECC}"/>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28280A9A-C7AD-BF48-8FDD-ACCDEC298ECF}"/>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54ECBFF3-887C-0D49-8F00-9FE8F083D7CF}"/>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6AB9F10-3A01-0E47-BF55-05276FC034D6}"/>
              </a:ext>
            </a:extLst>
          </p:cNvPr>
          <p:cNvSpPr>
            <a:spLocks noGrp="1"/>
          </p:cNvSpPr>
          <p:nvPr>
            <p:ph type="sldNum" idx="12"/>
          </p:nvPr>
        </p:nvSpPr>
        <p:spPr/>
        <p:txBody>
          <a:bodyPr/>
          <a:lstStyle>
            <a:lvl1pPr>
              <a:defRPr/>
            </a:lvl1pPr>
          </a:lstStyle>
          <a:p>
            <a:fld id="{A8C57435-DECB-5D48-992A-B70AB75D2F23}" type="slidenum">
              <a:rPr lang="en-US" altLang="en-US"/>
              <a:pPr/>
              <a:t>‹#›</a:t>
            </a:fld>
            <a:endParaRPr lang="en-US" altLang="en-US"/>
          </a:p>
        </p:txBody>
      </p:sp>
    </p:spTree>
    <p:extLst>
      <p:ext uri="{BB962C8B-B14F-4D97-AF65-F5344CB8AC3E}">
        <p14:creationId xmlns:p14="http://schemas.microsoft.com/office/powerpoint/2010/main" val="3388429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4DEC2-D84A-7B42-9E0D-E03289BB2F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729188-3E9B-D64F-8643-87016606B040}"/>
              </a:ext>
            </a:extLst>
          </p:cNvPr>
          <p:cNvSpPr>
            <a:spLocks noGrp="1"/>
          </p:cNvSpPr>
          <p:nvPr>
            <p:ph sz="half" idx="1"/>
          </p:nvPr>
        </p:nvSpPr>
        <p:spPr>
          <a:xfrm>
            <a:off x="503238" y="1800225"/>
            <a:ext cx="4459287" cy="4383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AE067F-0932-E44B-A133-6F0FAE3DBC41}"/>
              </a:ext>
            </a:extLst>
          </p:cNvPr>
          <p:cNvSpPr>
            <a:spLocks noGrp="1"/>
          </p:cNvSpPr>
          <p:nvPr>
            <p:ph sz="half" idx="2"/>
          </p:nvPr>
        </p:nvSpPr>
        <p:spPr>
          <a:xfrm>
            <a:off x="5114925" y="1800225"/>
            <a:ext cx="4459288" cy="4383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6AD63C-EBF2-9743-9CDE-5E7B650F0314}"/>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E558FC5-96B7-2445-B86F-6BB0B64BD9C8}"/>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BE5F3C29-3E75-0343-B330-CA11B3ADFB7C}"/>
              </a:ext>
            </a:extLst>
          </p:cNvPr>
          <p:cNvSpPr>
            <a:spLocks noGrp="1"/>
          </p:cNvSpPr>
          <p:nvPr>
            <p:ph type="sldNum" idx="12"/>
          </p:nvPr>
        </p:nvSpPr>
        <p:spPr/>
        <p:txBody>
          <a:bodyPr/>
          <a:lstStyle>
            <a:lvl1pPr>
              <a:defRPr/>
            </a:lvl1pPr>
          </a:lstStyle>
          <a:p>
            <a:fld id="{A161203C-3AB4-1844-9632-9959C191B7AB}" type="slidenum">
              <a:rPr lang="en-US" altLang="en-US"/>
              <a:pPr/>
              <a:t>‹#›</a:t>
            </a:fld>
            <a:endParaRPr lang="en-US" altLang="en-US"/>
          </a:p>
        </p:txBody>
      </p:sp>
    </p:spTree>
    <p:extLst>
      <p:ext uri="{BB962C8B-B14F-4D97-AF65-F5344CB8AC3E}">
        <p14:creationId xmlns:p14="http://schemas.microsoft.com/office/powerpoint/2010/main" val="2816520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5FADE-D83B-E64D-B7AB-AF17FA41F59C}"/>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1CFA97-CDF2-C247-9792-FD0829C9FFBA}"/>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1B18F39-7834-E54F-BCFB-213AF0F74336}"/>
              </a:ext>
            </a:extLst>
          </p:cNvPr>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1D8820-C9D8-9F47-AE3C-4159282CD822}"/>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04C380C-C2D9-4E44-ACBB-6BAFF53FAEBF}"/>
              </a:ext>
            </a:extLst>
          </p:cNvPr>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C03615-2AE5-A545-9503-8665CF90B888}"/>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E3407DFE-2DD5-2149-A90E-ECFFBFD22A73}"/>
              </a:ext>
            </a:extLst>
          </p:cNvPr>
          <p:cNvSpPr>
            <a:spLocks noGrp="1"/>
          </p:cNvSpPr>
          <p:nvPr>
            <p:ph type="ft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6DCD9D4-EE85-9448-B231-2D40E8045B65}"/>
              </a:ext>
            </a:extLst>
          </p:cNvPr>
          <p:cNvSpPr>
            <a:spLocks noGrp="1"/>
          </p:cNvSpPr>
          <p:nvPr>
            <p:ph type="sldNum" idx="12"/>
          </p:nvPr>
        </p:nvSpPr>
        <p:spPr/>
        <p:txBody>
          <a:bodyPr/>
          <a:lstStyle>
            <a:lvl1pPr>
              <a:defRPr/>
            </a:lvl1pPr>
          </a:lstStyle>
          <a:p>
            <a:fld id="{1661B0B3-E443-A144-87C0-5C5C118CF248}" type="slidenum">
              <a:rPr lang="en-US" altLang="en-US"/>
              <a:pPr/>
              <a:t>‹#›</a:t>
            </a:fld>
            <a:endParaRPr lang="en-US" altLang="en-US"/>
          </a:p>
        </p:txBody>
      </p:sp>
    </p:spTree>
    <p:extLst>
      <p:ext uri="{BB962C8B-B14F-4D97-AF65-F5344CB8AC3E}">
        <p14:creationId xmlns:p14="http://schemas.microsoft.com/office/powerpoint/2010/main" val="1765221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8E6D-C909-534C-B200-BCB3773278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A1E174-D220-A244-9E02-D137CC835C56}"/>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76740E4-670C-D24E-8F6E-209D3720F580}"/>
              </a:ext>
            </a:extLst>
          </p:cNvPr>
          <p:cNvSpPr>
            <a:spLocks noGrp="1"/>
          </p:cNvSpPr>
          <p:nvPr>
            <p:ph type="ft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FE258052-3DBC-8348-BBFF-A59C8CF96C74}"/>
              </a:ext>
            </a:extLst>
          </p:cNvPr>
          <p:cNvSpPr>
            <a:spLocks noGrp="1"/>
          </p:cNvSpPr>
          <p:nvPr>
            <p:ph type="sldNum" idx="12"/>
          </p:nvPr>
        </p:nvSpPr>
        <p:spPr/>
        <p:txBody>
          <a:bodyPr/>
          <a:lstStyle>
            <a:lvl1pPr>
              <a:defRPr/>
            </a:lvl1pPr>
          </a:lstStyle>
          <a:p>
            <a:fld id="{4206946F-136C-1343-B7D5-DC23397FAAF0}" type="slidenum">
              <a:rPr lang="en-US" altLang="en-US"/>
              <a:pPr/>
              <a:t>‹#›</a:t>
            </a:fld>
            <a:endParaRPr lang="en-US" altLang="en-US"/>
          </a:p>
        </p:txBody>
      </p:sp>
    </p:spTree>
    <p:extLst>
      <p:ext uri="{BB962C8B-B14F-4D97-AF65-F5344CB8AC3E}">
        <p14:creationId xmlns:p14="http://schemas.microsoft.com/office/powerpoint/2010/main" val="5029245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E8CE56-6122-B141-8224-659AF691EB8D}"/>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7F92B9BB-7E86-D84B-85E6-693EF2B577ED}"/>
              </a:ext>
            </a:extLst>
          </p:cNvPr>
          <p:cNvSpPr>
            <a:spLocks noGrp="1"/>
          </p:cNvSpPr>
          <p:nvPr>
            <p:ph type="ft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037AFC5C-D87A-3640-A33E-EBCB0D0A9F7F}"/>
              </a:ext>
            </a:extLst>
          </p:cNvPr>
          <p:cNvSpPr>
            <a:spLocks noGrp="1"/>
          </p:cNvSpPr>
          <p:nvPr>
            <p:ph type="sldNum" idx="12"/>
          </p:nvPr>
        </p:nvSpPr>
        <p:spPr/>
        <p:txBody>
          <a:bodyPr/>
          <a:lstStyle>
            <a:lvl1pPr>
              <a:defRPr/>
            </a:lvl1pPr>
          </a:lstStyle>
          <a:p>
            <a:fld id="{B3D4EA44-B942-7847-9E6B-C5A8F750BD4C}" type="slidenum">
              <a:rPr lang="en-US" altLang="en-US"/>
              <a:pPr/>
              <a:t>‹#›</a:t>
            </a:fld>
            <a:endParaRPr lang="en-US" altLang="en-US"/>
          </a:p>
        </p:txBody>
      </p:sp>
    </p:spTree>
    <p:extLst>
      <p:ext uri="{BB962C8B-B14F-4D97-AF65-F5344CB8AC3E}">
        <p14:creationId xmlns:p14="http://schemas.microsoft.com/office/powerpoint/2010/main" val="1231412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74A55-A864-0143-B632-DBC252987F3D}"/>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156831-9891-2B43-8622-23588C3B6132}"/>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C4BACE-2273-9C4D-8B00-9FE2EFD40CA2}"/>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111D88-F880-074D-92EC-159A7E142E6E}"/>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86A6657-2655-D440-9F17-38758A1DCD71}"/>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A98898C-C5AB-5B44-A775-A3D52058D43F}"/>
              </a:ext>
            </a:extLst>
          </p:cNvPr>
          <p:cNvSpPr>
            <a:spLocks noGrp="1"/>
          </p:cNvSpPr>
          <p:nvPr>
            <p:ph type="sldNum" idx="12"/>
          </p:nvPr>
        </p:nvSpPr>
        <p:spPr/>
        <p:txBody>
          <a:bodyPr/>
          <a:lstStyle>
            <a:lvl1pPr>
              <a:defRPr/>
            </a:lvl1pPr>
          </a:lstStyle>
          <a:p>
            <a:fld id="{9E0BCECA-E2C5-A14D-B41E-D05D5E00853C}" type="slidenum">
              <a:rPr lang="en-US" altLang="en-US"/>
              <a:pPr/>
              <a:t>‹#›</a:t>
            </a:fld>
            <a:endParaRPr lang="en-US" altLang="en-US"/>
          </a:p>
        </p:txBody>
      </p:sp>
    </p:spTree>
    <p:extLst>
      <p:ext uri="{BB962C8B-B14F-4D97-AF65-F5344CB8AC3E}">
        <p14:creationId xmlns:p14="http://schemas.microsoft.com/office/powerpoint/2010/main" val="834837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C3935-C4A4-5F46-BECB-AB3F123591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0406A7-F0E3-3243-A753-5BFE1E5D99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025FE2-AA84-1E45-AE75-6C4A30312C1A}"/>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2F5A616-E0F5-4844-9A58-270927EF0600}"/>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E6C1199-8CC7-8546-8EAA-F00A061D9182}"/>
              </a:ext>
            </a:extLst>
          </p:cNvPr>
          <p:cNvSpPr>
            <a:spLocks noGrp="1"/>
          </p:cNvSpPr>
          <p:nvPr>
            <p:ph type="sldNum" idx="12"/>
          </p:nvPr>
        </p:nvSpPr>
        <p:spPr/>
        <p:txBody>
          <a:bodyPr/>
          <a:lstStyle>
            <a:lvl1pPr>
              <a:defRPr/>
            </a:lvl1pPr>
          </a:lstStyle>
          <a:p>
            <a:fld id="{AEB593A1-5FA6-C741-833F-64D48B0095C5}" type="slidenum">
              <a:rPr lang="en-US" altLang="en-US"/>
              <a:pPr/>
              <a:t>‹#›</a:t>
            </a:fld>
            <a:endParaRPr lang="en-US" altLang="en-US"/>
          </a:p>
        </p:txBody>
      </p:sp>
    </p:spTree>
    <p:extLst>
      <p:ext uri="{BB962C8B-B14F-4D97-AF65-F5344CB8AC3E}">
        <p14:creationId xmlns:p14="http://schemas.microsoft.com/office/powerpoint/2010/main" val="9778836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921F-3563-984F-AB3F-449718D0B27C}"/>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89D840-A60A-AC42-B8F9-9AB19C5D7841}"/>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4A2D6A-904D-EF44-8540-6AEFE7D569B3}"/>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4EED96-98B0-AD4F-8363-D5056BFD9EEB}"/>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6D7354C-CD4F-B149-BDFA-715468C6AE12}"/>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0F9D4C0-F729-E34A-8BD1-C5DF3DE1B561}"/>
              </a:ext>
            </a:extLst>
          </p:cNvPr>
          <p:cNvSpPr>
            <a:spLocks noGrp="1"/>
          </p:cNvSpPr>
          <p:nvPr>
            <p:ph type="sldNum" idx="12"/>
          </p:nvPr>
        </p:nvSpPr>
        <p:spPr/>
        <p:txBody>
          <a:bodyPr/>
          <a:lstStyle>
            <a:lvl1pPr>
              <a:defRPr/>
            </a:lvl1pPr>
          </a:lstStyle>
          <a:p>
            <a:fld id="{BB38C023-A669-304F-90C6-A8E8DA6EF4CE}" type="slidenum">
              <a:rPr lang="en-US" altLang="en-US"/>
              <a:pPr/>
              <a:t>‹#›</a:t>
            </a:fld>
            <a:endParaRPr lang="en-US" altLang="en-US"/>
          </a:p>
        </p:txBody>
      </p:sp>
    </p:spTree>
    <p:extLst>
      <p:ext uri="{BB962C8B-B14F-4D97-AF65-F5344CB8AC3E}">
        <p14:creationId xmlns:p14="http://schemas.microsoft.com/office/powerpoint/2010/main" val="25858903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E9D6-A05B-8242-BB4D-5252D314A3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85F462-D4FF-664A-860D-ED01AF058E9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75D384-1E36-D941-B615-8417753BBA20}"/>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61901D9-5ECE-E042-8D52-8216E11A1DA0}"/>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E90B337-36D3-444E-82D7-AF5178C465C1}"/>
              </a:ext>
            </a:extLst>
          </p:cNvPr>
          <p:cNvSpPr>
            <a:spLocks noGrp="1"/>
          </p:cNvSpPr>
          <p:nvPr>
            <p:ph type="sldNum" idx="12"/>
          </p:nvPr>
        </p:nvSpPr>
        <p:spPr/>
        <p:txBody>
          <a:bodyPr/>
          <a:lstStyle>
            <a:lvl1pPr>
              <a:defRPr/>
            </a:lvl1pPr>
          </a:lstStyle>
          <a:p>
            <a:fld id="{24872F76-D215-4948-8B58-13869A8F83F9}" type="slidenum">
              <a:rPr lang="en-US" altLang="en-US"/>
              <a:pPr/>
              <a:t>‹#›</a:t>
            </a:fld>
            <a:endParaRPr lang="en-US" altLang="en-US"/>
          </a:p>
        </p:txBody>
      </p:sp>
    </p:spTree>
    <p:extLst>
      <p:ext uri="{BB962C8B-B14F-4D97-AF65-F5344CB8AC3E}">
        <p14:creationId xmlns:p14="http://schemas.microsoft.com/office/powerpoint/2010/main" val="12780717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599AE9-00EA-964D-ADBF-77B38917B4BE}"/>
              </a:ext>
            </a:extLst>
          </p:cNvPr>
          <p:cNvSpPr>
            <a:spLocks noGrp="1"/>
          </p:cNvSpPr>
          <p:nvPr>
            <p:ph type="title" orient="vert"/>
          </p:nvPr>
        </p:nvSpPr>
        <p:spPr>
          <a:xfrm>
            <a:off x="7307263" y="576263"/>
            <a:ext cx="2266950" cy="56070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3F7288-3117-734D-863C-7BA72BDA4EF9}"/>
              </a:ext>
            </a:extLst>
          </p:cNvPr>
          <p:cNvSpPr>
            <a:spLocks noGrp="1"/>
          </p:cNvSpPr>
          <p:nvPr>
            <p:ph type="body" orient="vert" idx="1"/>
          </p:nvPr>
        </p:nvSpPr>
        <p:spPr>
          <a:xfrm>
            <a:off x="503238" y="576263"/>
            <a:ext cx="6651625" cy="56070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6DEB86-9674-4449-9F14-C199A76B9543}"/>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6B96E0B-3BD7-E446-94F9-BC7C95E8AE33}"/>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3104C9C-5380-D445-A4BC-937D5E30353C}"/>
              </a:ext>
            </a:extLst>
          </p:cNvPr>
          <p:cNvSpPr>
            <a:spLocks noGrp="1"/>
          </p:cNvSpPr>
          <p:nvPr>
            <p:ph type="sldNum" idx="12"/>
          </p:nvPr>
        </p:nvSpPr>
        <p:spPr/>
        <p:txBody>
          <a:bodyPr/>
          <a:lstStyle>
            <a:lvl1pPr>
              <a:defRPr/>
            </a:lvl1pPr>
          </a:lstStyle>
          <a:p>
            <a:fld id="{9D1B0549-9909-BE44-95F8-64345DC42F39}" type="slidenum">
              <a:rPr lang="en-US" altLang="en-US"/>
              <a:pPr/>
              <a:t>‹#›</a:t>
            </a:fld>
            <a:endParaRPr lang="en-US" altLang="en-US"/>
          </a:p>
        </p:txBody>
      </p:sp>
    </p:spTree>
    <p:extLst>
      <p:ext uri="{BB962C8B-B14F-4D97-AF65-F5344CB8AC3E}">
        <p14:creationId xmlns:p14="http://schemas.microsoft.com/office/powerpoint/2010/main" val="42910058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2170-1CBE-8641-9D6F-A77D62195965}"/>
              </a:ext>
            </a:extLst>
          </p:cNvPr>
          <p:cNvSpPr>
            <a:spLocks noGrp="1"/>
          </p:cNvSpPr>
          <p:nvPr>
            <p:ph type="title"/>
          </p:nvPr>
        </p:nvSpPr>
        <p:spPr>
          <a:xfrm>
            <a:off x="503238" y="576263"/>
            <a:ext cx="7197725" cy="719137"/>
          </a:xfrm>
        </p:spPr>
        <p:txBody>
          <a:bodyPr/>
          <a:lstStyle/>
          <a:p>
            <a:r>
              <a:rPr lang="en-US"/>
              <a:t>Click to edit Master title style</a:t>
            </a:r>
          </a:p>
        </p:txBody>
      </p:sp>
      <p:sp>
        <p:nvSpPr>
          <p:cNvPr id="3" name="Date Placeholder 2">
            <a:extLst>
              <a:ext uri="{FF2B5EF4-FFF2-40B4-BE49-F238E27FC236}">
                <a16:creationId xmlns:a16="http://schemas.microsoft.com/office/drawing/2014/main" id="{1772EFF0-BC34-C14B-8CA5-B2C3672D6F67}"/>
              </a:ext>
            </a:extLst>
          </p:cNvPr>
          <p:cNvSpPr>
            <a:spLocks noGrp="1"/>
          </p:cNvSpPr>
          <p:nvPr>
            <p:ph type="dt" idx="10"/>
          </p:nvPr>
        </p:nvSpPr>
        <p:spPr>
          <a:xfrm>
            <a:off x="503238" y="6886575"/>
            <a:ext cx="2346325" cy="519113"/>
          </a:xfrm>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7C4F60E9-2823-D34F-867E-C127B41088D3}"/>
              </a:ext>
            </a:extLst>
          </p:cNvPr>
          <p:cNvSpPr>
            <a:spLocks noGrp="1"/>
          </p:cNvSpPr>
          <p:nvPr>
            <p:ph type="ftr" idx="11"/>
          </p:nvPr>
        </p:nvSpPr>
        <p:spPr>
          <a:xfrm>
            <a:off x="3448050" y="6886575"/>
            <a:ext cx="3194050" cy="519113"/>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67542091-5CD0-E247-81EE-3A3222CE1535}"/>
              </a:ext>
            </a:extLst>
          </p:cNvPr>
          <p:cNvSpPr>
            <a:spLocks noGrp="1"/>
          </p:cNvSpPr>
          <p:nvPr>
            <p:ph type="sldNum" idx="12"/>
          </p:nvPr>
        </p:nvSpPr>
        <p:spPr>
          <a:xfrm>
            <a:off x="7226300" y="6886575"/>
            <a:ext cx="2346325" cy="519113"/>
          </a:xfrm>
        </p:spPr>
        <p:txBody>
          <a:bodyPr/>
          <a:lstStyle>
            <a:lvl1pPr>
              <a:defRPr/>
            </a:lvl1pPr>
          </a:lstStyle>
          <a:p>
            <a:fld id="{2CFF5693-4536-E94D-8384-008149B7A1CA}" type="slidenum">
              <a:rPr lang="en-US" altLang="en-US"/>
              <a:pPr/>
              <a:t>‹#›</a:t>
            </a:fld>
            <a:endParaRPr lang="en-US" altLang="en-US"/>
          </a:p>
        </p:txBody>
      </p:sp>
    </p:spTree>
    <p:extLst>
      <p:ext uri="{BB962C8B-B14F-4D97-AF65-F5344CB8AC3E}">
        <p14:creationId xmlns:p14="http://schemas.microsoft.com/office/powerpoint/2010/main" val="1134124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C4620-1799-804C-B704-7735DA446C68}"/>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143B79-1FFB-6F42-8E28-D3AD2CBA9749}"/>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B3C81845-9AC7-764F-B560-C28C86D09CE8}"/>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F6C3004-7C47-1F4A-8522-CA6D2230BC7A}"/>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DEC4759-571C-0B49-A5D5-CD541ADA4C8B}"/>
              </a:ext>
            </a:extLst>
          </p:cNvPr>
          <p:cNvSpPr>
            <a:spLocks noGrp="1"/>
          </p:cNvSpPr>
          <p:nvPr>
            <p:ph type="sldNum" idx="12"/>
          </p:nvPr>
        </p:nvSpPr>
        <p:spPr/>
        <p:txBody>
          <a:bodyPr/>
          <a:lstStyle>
            <a:lvl1pPr>
              <a:defRPr/>
            </a:lvl1pPr>
          </a:lstStyle>
          <a:p>
            <a:fld id="{5B204A9E-7C9A-ED47-8DDD-E0DDA3294FEA}" type="slidenum">
              <a:rPr lang="en-US" altLang="en-US"/>
              <a:pPr/>
              <a:t>‹#›</a:t>
            </a:fld>
            <a:endParaRPr lang="en-US" altLang="en-US"/>
          </a:p>
        </p:txBody>
      </p:sp>
    </p:spTree>
    <p:extLst>
      <p:ext uri="{BB962C8B-B14F-4D97-AF65-F5344CB8AC3E}">
        <p14:creationId xmlns:p14="http://schemas.microsoft.com/office/powerpoint/2010/main" val="3941839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895EF-1B19-1049-ABBA-FB520183FC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7E7A5A-BDB3-CB4A-9031-F13A13AB3E17}"/>
              </a:ext>
            </a:extLst>
          </p:cNvPr>
          <p:cNvSpPr>
            <a:spLocks noGrp="1"/>
          </p:cNvSpPr>
          <p:nvPr>
            <p:ph sz="half" idx="1"/>
          </p:nvPr>
        </p:nvSpPr>
        <p:spPr>
          <a:xfrm>
            <a:off x="503238" y="1768475"/>
            <a:ext cx="4457700" cy="4383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E473DE-5443-114B-B88E-5B4DFBC2B668}"/>
              </a:ext>
            </a:extLst>
          </p:cNvPr>
          <p:cNvSpPr>
            <a:spLocks noGrp="1"/>
          </p:cNvSpPr>
          <p:nvPr>
            <p:ph sz="half" idx="2"/>
          </p:nvPr>
        </p:nvSpPr>
        <p:spPr>
          <a:xfrm>
            <a:off x="5113338" y="1768475"/>
            <a:ext cx="4459287" cy="4383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14BF24-F50D-C649-8B44-530B2FF00434}"/>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4E3A6192-CECD-4E4E-B063-5F00BFEE3764}"/>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41479DDB-0129-E84D-9AB1-D6808C411DCF}"/>
              </a:ext>
            </a:extLst>
          </p:cNvPr>
          <p:cNvSpPr>
            <a:spLocks noGrp="1"/>
          </p:cNvSpPr>
          <p:nvPr>
            <p:ph type="sldNum" idx="12"/>
          </p:nvPr>
        </p:nvSpPr>
        <p:spPr/>
        <p:txBody>
          <a:bodyPr/>
          <a:lstStyle>
            <a:lvl1pPr>
              <a:defRPr/>
            </a:lvl1pPr>
          </a:lstStyle>
          <a:p>
            <a:fld id="{8457081E-ABD7-FA4F-A853-D4EB1F7DF947}" type="slidenum">
              <a:rPr lang="en-US" altLang="en-US"/>
              <a:pPr/>
              <a:t>‹#›</a:t>
            </a:fld>
            <a:endParaRPr lang="en-US" altLang="en-US"/>
          </a:p>
        </p:txBody>
      </p:sp>
    </p:spTree>
    <p:extLst>
      <p:ext uri="{BB962C8B-B14F-4D97-AF65-F5344CB8AC3E}">
        <p14:creationId xmlns:p14="http://schemas.microsoft.com/office/powerpoint/2010/main" val="1178328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4B6CD-15AB-E94C-AA00-6B7651058309}"/>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34B339-87C8-9946-8D1E-5D98F245A8D0}"/>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BC9449E-0D1F-4C4A-91DD-BFE4FA90C845}"/>
              </a:ext>
            </a:extLst>
          </p:cNvPr>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22047B-5421-B942-8B1A-4B82F98AE809}"/>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54E6A3A-50A3-8445-83D4-11927217E1DF}"/>
              </a:ext>
            </a:extLst>
          </p:cNvPr>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A92138-F6FE-2846-9B7B-02557D2ED3B4}"/>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BDFBCFC5-FE7E-A942-A0BE-94F290E56864}"/>
              </a:ext>
            </a:extLst>
          </p:cNvPr>
          <p:cNvSpPr>
            <a:spLocks noGrp="1"/>
          </p:cNvSpPr>
          <p:nvPr>
            <p:ph type="ft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94BB3B6B-4874-5D4F-AAFA-27787D64337C}"/>
              </a:ext>
            </a:extLst>
          </p:cNvPr>
          <p:cNvSpPr>
            <a:spLocks noGrp="1"/>
          </p:cNvSpPr>
          <p:nvPr>
            <p:ph type="sldNum" idx="12"/>
          </p:nvPr>
        </p:nvSpPr>
        <p:spPr/>
        <p:txBody>
          <a:bodyPr/>
          <a:lstStyle>
            <a:lvl1pPr>
              <a:defRPr/>
            </a:lvl1pPr>
          </a:lstStyle>
          <a:p>
            <a:fld id="{1A658FB3-673F-F143-8E48-6DFE90DCE9D8}" type="slidenum">
              <a:rPr lang="en-US" altLang="en-US"/>
              <a:pPr/>
              <a:t>‹#›</a:t>
            </a:fld>
            <a:endParaRPr lang="en-US" altLang="en-US"/>
          </a:p>
        </p:txBody>
      </p:sp>
    </p:spTree>
    <p:extLst>
      <p:ext uri="{BB962C8B-B14F-4D97-AF65-F5344CB8AC3E}">
        <p14:creationId xmlns:p14="http://schemas.microsoft.com/office/powerpoint/2010/main" val="1546704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273BD-9F58-6B4B-B80B-0C0C927596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3C5BC4-5603-9A4A-B4ED-D9101641A671}"/>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428B0A06-7232-1446-A371-A846C634A12C}"/>
              </a:ext>
            </a:extLst>
          </p:cNvPr>
          <p:cNvSpPr>
            <a:spLocks noGrp="1"/>
          </p:cNvSpPr>
          <p:nvPr>
            <p:ph type="ft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F4068B9F-F2F2-754F-983A-DD8B089ED380}"/>
              </a:ext>
            </a:extLst>
          </p:cNvPr>
          <p:cNvSpPr>
            <a:spLocks noGrp="1"/>
          </p:cNvSpPr>
          <p:nvPr>
            <p:ph type="sldNum" idx="12"/>
          </p:nvPr>
        </p:nvSpPr>
        <p:spPr/>
        <p:txBody>
          <a:bodyPr/>
          <a:lstStyle>
            <a:lvl1pPr>
              <a:defRPr/>
            </a:lvl1pPr>
          </a:lstStyle>
          <a:p>
            <a:fld id="{AD18F422-C5C5-9145-BD24-8BB179DBA1C5}" type="slidenum">
              <a:rPr lang="en-US" altLang="en-US"/>
              <a:pPr/>
              <a:t>‹#›</a:t>
            </a:fld>
            <a:endParaRPr lang="en-US" altLang="en-US"/>
          </a:p>
        </p:txBody>
      </p:sp>
    </p:spTree>
    <p:extLst>
      <p:ext uri="{BB962C8B-B14F-4D97-AF65-F5344CB8AC3E}">
        <p14:creationId xmlns:p14="http://schemas.microsoft.com/office/powerpoint/2010/main" val="1486782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C30B33-5B80-834C-A22A-F9A56CBE4CB6}"/>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5A3D1CDF-21D7-3C43-826B-7EAB0CE69149}"/>
              </a:ext>
            </a:extLst>
          </p:cNvPr>
          <p:cNvSpPr>
            <a:spLocks noGrp="1"/>
          </p:cNvSpPr>
          <p:nvPr>
            <p:ph type="ft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96A7079B-64B8-7948-B708-95A9D6DAF1B5}"/>
              </a:ext>
            </a:extLst>
          </p:cNvPr>
          <p:cNvSpPr>
            <a:spLocks noGrp="1"/>
          </p:cNvSpPr>
          <p:nvPr>
            <p:ph type="sldNum" idx="12"/>
          </p:nvPr>
        </p:nvSpPr>
        <p:spPr/>
        <p:txBody>
          <a:bodyPr/>
          <a:lstStyle>
            <a:lvl1pPr>
              <a:defRPr/>
            </a:lvl1pPr>
          </a:lstStyle>
          <a:p>
            <a:fld id="{9DC4D8CC-3B78-E14C-B635-E272768D4918}" type="slidenum">
              <a:rPr lang="en-US" altLang="en-US"/>
              <a:pPr/>
              <a:t>‹#›</a:t>
            </a:fld>
            <a:endParaRPr lang="en-US" altLang="en-US"/>
          </a:p>
        </p:txBody>
      </p:sp>
    </p:spTree>
    <p:extLst>
      <p:ext uri="{BB962C8B-B14F-4D97-AF65-F5344CB8AC3E}">
        <p14:creationId xmlns:p14="http://schemas.microsoft.com/office/powerpoint/2010/main" val="2358135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D180-060E-1A42-8263-6B06AEB0BA12}"/>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E1073F-EA1F-7D42-901F-F921DC8D9EB3}"/>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6C6B42-EE54-AB4B-8A43-9E81E9063017}"/>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273D05-DD45-664C-8A16-4CD199084D67}"/>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4C8E906C-FFE6-044A-B4C2-0A1F72079313}"/>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3B7020F-3179-3547-AC36-BCAC06B8C603}"/>
              </a:ext>
            </a:extLst>
          </p:cNvPr>
          <p:cNvSpPr>
            <a:spLocks noGrp="1"/>
          </p:cNvSpPr>
          <p:nvPr>
            <p:ph type="sldNum" idx="12"/>
          </p:nvPr>
        </p:nvSpPr>
        <p:spPr/>
        <p:txBody>
          <a:bodyPr/>
          <a:lstStyle>
            <a:lvl1pPr>
              <a:defRPr/>
            </a:lvl1pPr>
          </a:lstStyle>
          <a:p>
            <a:fld id="{CA5CA34C-2AE7-F041-B023-60E20F836D9C}" type="slidenum">
              <a:rPr lang="en-US" altLang="en-US"/>
              <a:pPr/>
              <a:t>‹#›</a:t>
            </a:fld>
            <a:endParaRPr lang="en-US" altLang="en-US"/>
          </a:p>
        </p:txBody>
      </p:sp>
    </p:spTree>
    <p:extLst>
      <p:ext uri="{BB962C8B-B14F-4D97-AF65-F5344CB8AC3E}">
        <p14:creationId xmlns:p14="http://schemas.microsoft.com/office/powerpoint/2010/main" val="952331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8BDEC-974C-C741-9830-63987387331B}"/>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901646-68E0-DC45-B973-2D685E371D86}"/>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A40E19-EEF7-FE4F-950D-79C1F3D5D567}"/>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050739-03F9-2547-8F2E-1826966689CB}"/>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93519A1-C7E0-6F4E-B3C1-00915AB05D03}"/>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27B13629-8696-E54B-8523-C107EB832968}"/>
              </a:ext>
            </a:extLst>
          </p:cNvPr>
          <p:cNvSpPr>
            <a:spLocks noGrp="1"/>
          </p:cNvSpPr>
          <p:nvPr>
            <p:ph type="sldNum" idx="12"/>
          </p:nvPr>
        </p:nvSpPr>
        <p:spPr/>
        <p:txBody>
          <a:bodyPr/>
          <a:lstStyle>
            <a:lvl1pPr>
              <a:defRPr/>
            </a:lvl1pPr>
          </a:lstStyle>
          <a:p>
            <a:fld id="{C63356E2-2AC9-884E-8724-1841A694BB32}" type="slidenum">
              <a:rPr lang="en-US" altLang="en-US"/>
              <a:pPr/>
              <a:t>‹#›</a:t>
            </a:fld>
            <a:endParaRPr lang="en-US" altLang="en-US"/>
          </a:p>
        </p:txBody>
      </p:sp>
    </p:spTree>
    <p:extLst>
      <p:ext uri="{BB962C8B-B14F-4D97-AF65-F5344CB8AC3E}">
        <p14:creationId xmlns:p14="http://schemas.microsoft.com/office/powerpoint/2010/main" val="254813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609817DE-647A-5F45-BBA2-B3511600EF99}"/>
              </a:ext>
            </a:extLst>
          </p:cNvPr>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6" name="Rectangle 2">
            <a:extLst>
              <a:ext uri="{FF2B5EF4-FFF2-40B4-BE49-F238E27FC236}">
                <a16:creationId xmlns:a16="http://schemas.microsoft.com/office/drawing/2014/main" id="{71E2E748-6A8D-8C44-BFF1-69EFD05D948F}"/>
              </a:ext>
            </a:extLst>
          </p:cNvPr>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192"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27" name="Rectangle 3">
            <a:extLst>
              <a:ext uri="{FF2B5EF4-FFF2-40B4-BE49-F238E27FC236}">
                <a16:creationId xmlns:a16="http://schemas.microsoft.com/office/drawing/2014/main" id="{C60BE0F8-1E3E-2D42-93AA-6F4A285DE207}"/>
              </a:ext>
            </a:extLst>
          </p:cNvPr>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ea typeface="DejaVu Sans" charset="0"/>
                <a:cs typeface="DejaVu Sans" charset="0"/>
              </a:defRPr>
            </a:lvl1pPr>
          </a:lstStyle>
          <a:p>
            <a:endParaRPr lang="en-US" altLang="en-US"/>
          </a:p>
        </p:txBody>
      </p:sp>
      <p:sp>
        <p:nvSpPr>
          <p:cNvPr id="1028" name="Rectangle 4">
            <a:extLst>
              <a:ext uri="{FF2B5EF4-FFF2-40B4-BE49-F238E27FC236}">
                <a16:creationId xmlns:a16="http://schemas.microsoft.com/office/drawing/2014/main" id="{3D4F978B-EA50-5946-BCE9-890DA106C9B2}"/>
              </a:ext>
            </a:extLst>
          </p:cNvPr>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ea typeface="DejaVu Sans" charset="0"/>
                <a:cs typeface="DejaVu Sans" charset="0"/>
              </a:defRPr>
            </a:lvl1pPr>
          </a:lstStyle>
          <a:p>
            <a:endParaRPr lang="en-US" altLang="en-US"/>
          </a:p>
        </p:txBody>
      </p:sp>
      <p:sp>
        <p:nvSpPr>
          <p:cNvPr id="1029" name="Rectangle 5">
            <a:extLst>
              <a:ext uri="{FF2B5EF4-FFF2-40B4-BE49-F238E27FC236}">
                <a16:creationId xmlns:a16="http://schemas.microsoft.com/office/drawing/2014/main" id="{2EC55D05-3001-BF4F-85F6-A5AB1F379E4F}"/>
              </a:ext>
            </a:extLst>
          </p:cNvPr>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ea typeface="DejaVu Sans" charset="0"/>
                <a:cs typeface="DejaVu Sans" charset="0"/>
              </a:defRPr>
            </a:lvl1pPr>
          </a:lstStyle>
          <a:p>
            <a:fld id="{D1831521-8998-064D-BB21-478E860A912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2pPr>
      <a:lvl3pPr marL="1143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3pPr>
      <a:lvl4pPr marL="1600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4pPr>
      <a:lvl5pPr marL="20574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5pPr>
      <a:lvl6pPr marL="25146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6pPr>
      <a:lvl7pPr marL="29718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7pPr>
      <a:lvl8pPr marL="3429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8pPr>
      <a:lvl9pPr marL="3886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a:extLst>
              <a:ext uri="{FF2B5EF4-FFF2-40B4-BE49-F238E27FC236}">
                <a16:creationId xmlns:a16="http://schemas.microsoft.com/office/drawing/2014/main" id="{237589D2-1573-084D-BEE7-DC46A895356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0079038" cy="7559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0" name="Rectangle 2">
            <a:extLst>
              <a:ext uri="{FF2B5EF4-FFF2-40B4-BE49-F238E27FC236}">
                <a16:creationId xmlns:a16="http://schemas.microsoft.com/office/drawing/2014/main" id="{B883553B-B280-2B45-BFC4-D7E7C21C509A}"/>
              </a:ext>
            </a:extLst>
          </p:cNvPr>
          <p:cNvSpPr>
            <a:spLocks noGrp="1" noChangeArrowheads="1"/>
          </p:cNvSpPr>
          <p:nvPr>
            <p:ph type="title"/>
          </p:nvPr>
        </p:nvSpPr>
        <p:spPr bwMode="auto">
          <a:xfrm>
            <a:off x="503238" y="576263"/>
            <a:ext cx="7197725"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2051" name="Rectangle 3">
            <a:extLst>
              <a:ext uri="{FF2B5EF4-FFF2-40B4-BE49-F238E27FC236}">
                <a16:creationId xmlns:a16="http://schemas.microsoft.com/office/drawing/2014/main" id="{A9F164DF-92FB-5449-B07B-EC4200E0489F}"/>
              </a:ext>
            </a:extLst>
          </p:cNvPr>
          <p:cNvSpPr>
            <a:spLocks noGrp="1" noChangeArrowheads="1"/>
          </p:cNvSpPr>
          <p:nvPr>
            <p:ph type="body" idx="1"/>
          </p:nvPr>
        </p:nvSpPr>
        <p:spPr bwMode="auto">
          <a:xfrm>
            <a:off x="503238" y="1800225"/>
            <a:ext cx="9070975"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656"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052" name="Rectangle 4">
            <a:extLst>
              <a:ext uri="{FF2B5EF4-FFF2-40B4-BE49-F238E27FC236}">
                <a16:creationId xmlns:a16="http://schemas.microsoft.com/office/drawing/2014/main" id="{E0405546-60E6-214C-9A1F-3E7606FF4FF1}"/>
              </a:ext>
            </a:extLst>
          </p:cNvPr>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ea typeface="DejaVu Sans" charset="0"/>
                <a:cs typeface="DejaVu Sans" charset="0"/>
              </a:defRPr>
            </a:lvl1pPr>
          </a:lstStyle>
          <a:p>
            <a:endParaRPr lang="en-US" altLang="en-US"/>
          </a:p>
        </p:txBody>
      </p:sp>
      <p:sp>
        <p:nvSpPr>
          <p:cNvPr id="2053" name="Rectangle 5">
            <a:extLst>
              <a:ext uri="{FF2B5EF4-FFF2-40B4-BE49-F238E27FC236}">
                <a16:creationId xmlns:a16="http://schemas.microsoft.com/office/drawing/2014/main" id="{16E6A114-06F3-9045-AEE2-690BBDB98A87}"/>
              </a:ext>
            </a:extLst>
          </p:cNvPr>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ea typeface="DejaVu Sans" charset="0"/>
                <a:cs typeface="DejaVu Sans" charset="0"/>
              </a:defRPr>
            </a:lvl1pPr>
          </a:lstStyle>
          <a:p>
            <a:endParaRPr lang="en-US" altLang="en-US"/>
          </a:p>
        </p:txBody>
      </p:sp>
      <p:sp>
        <p:nvSpPr>
          <p:cNvPr id="2054" name="Rectangle 6">
            <a:extLst>
              <a:ext uri="{FF2B5EF4-FFF2-40B4-BE49-F238E27FC236}">
                <a16:creationId xmlns:a16="http://schemas.microsoft.com/office/drawing/2014/main" id="{AF64F373-3983-4743-A5A6-884B875F24C8}"/>
              </a:ext>
            </a:extLst>
          </p:cNvPr>
          <p:cNvSpPr>
            <a:spLocks noGrp="1" noChangeArrowheads="1"/>
          </p:cNvSpPr>
          <p:nvPr>
            <p:ph type="sldNum"/>
          </p:nvPr>
        </p:nvSpPr>
        <p:spPr bwMode="auto">
          <a:xfrm>
            <a:off x="7226300"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ea typeface="DejaVu Sans" charset="0"/>
                <a:cs typeface="DejaVu Sans" charset="0"/>
              </a:defRPr>
            </a:lvl1pPr>
          </a:lstStyle>
          <a:p>
            <a:fld id="{3DA419A5-4C3F-4D4A-9678-0CF812DDDC6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kern="1200">
          <a:solidFill>
            <a:srgbClr val="000000"/>
          </a:solidFill>
          <a:latin typeface="+mj-lt"/>
          <a:ea typeface="+mj-ea"/>
          <a:cs typeface="+mj-cs"/>
        </a:defRPr>
      </a:lvl1pPr>
      <a:lvl2pPr marL="742950" indent="-28575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ea typeface="WenQuanYi Zen Hei" charset="0"/>
          <a:cs typeface="WenQuanYi Zen Hei" charset="0"/>
        </a:defRPr>
      </a:lvl2pPr>
      <a:lvl3pPr marL="1143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ea typeface="WenQuanYi Zen Hei" charset="0"/>
          <a:cs typeface="WenQuanYi Zen Hei" charset="0"/>
        </a:defRPr>
      </a:lvl3pPr>
      <a:lvl4pPr marL="1600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ea typeface="WenQuanYi Zen Hei" charset="0"/>
          <a:cs typeface="WenQuanYi Zen Hei" charset="0"/>
        </a:defRPr>
      </a:lvl4pPr>
      <a:lvl5pPr marL="20574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ea typeface="WenQuanYi Zen Hei" charset="0"/>
          <a:cs typeface="WenQuanYi Zen Hei" charset="0"/>
        </a:defRPr>
      </a:lvl5pPr>
      <a:lvl6pPr marL="25146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ea typeface="WenQuanYi Zen Hei" charset="0"/>
          <a:cs typeface="WenQuanYi Zen Hei" charset="0"/>
        </a:defRPr>
      </a:lvl6pPr>
      <a:lvl7pPr marL="29718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ea typeface="WenQuanYi Zen Hei" charset="0"/>
          <a:cs typeface="WenQuanYi Zen Hei" charset="0"/>
        </a:defRPr>
      </a:lvl7pPr>
      <a:lvl8pPr marL="3429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ea typeface="WenQuanYi Zen Hei" charset="0"/>
          <a:cs typeface="WenQuanYi Zen Hei" charset="0"/>
        </a:defRPr>
      </a:lvl8pPr>
      <a:lvl9pPr marL="3886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ea typeface="WenQuanYi Zen Hei" charset="0"/>
          <a:cs typeface="WenQuanYi Zen Hei"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26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6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6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6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E0446419-7A0D-F44F-913D-C28056F41038}"/>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Lorem ipsum</a:t>
            </a:r>
          </a:p>
        </p:txBody>
      </p:sp>
      <p:sp>
        <p:nvSpPr>
          <p:cNvPr id="4098" name="Rectangle 2">
            <a:extLst>
              <a:ext uri="{FF2B5EF4-FFF2-40B4-BE49-F238E27FC236}">
                <a16:creationId xmlns:a16="http://schemas.microsoft.com/office/drawing/2014/main" id="{3BCCDDC5-CF62-034F-87AE-30DC13BED91F}"/>
              </a:ext>
            </a:extLst>
          </p:cNvPr>
          <p:cNvSpPr>
            <a:spLocks noGrp="1" noChangeArrowheads="1"/>
          </p:cNvSpPr>
          <p:nvPr>
            <p:ph type="subTitle" idx="4294967295"/>
          </p:nvPr>
        </p:nvSpPr>
        <p:spPr bwMode="auto">
          <a:xfrm>
            <a:off x="503238" y="1800225"/>
            <a:ext cx="9072562" cy="4384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1340" rIns="0" bIns="0" anchor="ctr"/>
          <a:lstStyle/>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z="1500"/>
              <a:t>Lorem ipsum dolor sit amet, consectetur adipiscing elit. Nunc ac faucibus odio. Vestibulum neque massa, scelerisque sit amet ligula eu, congue molestie mi. Praesent ut varius sem. Nullam at porttitor arcu, nec lacinia nisi. Ut ac dolor vitae odio interdum condimentum. Vivamus dapibus sodales ex, vitae malesuada ipsum cursus convallis. Maecenas sed egestas nulla, ac condimentum orci. Mauris diam felis, vulputate ac suscipit et, iaculis non est. Curabitur semper arcu ac ligula semper, nec luctus nisl blandit. Integer lacinia ante ac libero lobortis imperdiet. Nullam mollis convallis ipsum, ac accumsan nunc vehicula vitae. Nulla eget justo in felis tristique fringilla. Morbi sit amet tortor quis risus auctor condimentum. Morbi in ullamcorper elit. Nulla iaculis tellus sit amet mauris tempus fringilla.</a:t>
            </a:r>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en-US" sz="1500"/>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z="1500"/>
              <a:t>Maecenas mauris lectus, lobortis et purus mattis, blandit dictum tellus. Maecenas non lorem quis tellus placerat varius. Nulla facilisi. Aenean congue fringilla justo ut aliquam. Mauris id ex erat. Nunc vulputate neque vitae justo facilisis, non condimentum ante sagittis. Morbi viverra semper lorem nec molestie. Maecenas tincidunt est efficitur ligula euismod, sit amet ornare est vulputate.</a:t>
            </a:r>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en-US" sz="1500"/>
          </a:p>
        </p:txBody>
      </p:sp>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40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DB0E64CD-1CA3-454B-8AA4-71970EF89353}"/>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Chart</a:t>
            </a:r>
          </a:p>
        </p:txBody>
      </p:sp>
      <p:graphicFrame>
        <p:nvGraphicFramePr>
          <p:cNvPr id="5122" name="Object 2">
            <a:extLst>
              <a:ext uri="{FF2B5EF4-FFF2-40B4-BE49-F238E27FC236}">
                <a16:creationId xmlns:a16="http://schemas.microsoft.com/office/drawing/2014/main" id="{3FFC68D4-1133-7F48-A6C1-1FD09EC9E17C}"/>
              </a:ext>
            </a:extLst>
          </p:cNvPr>
          <p:cNvGraphicFramePr>
            <a:graphicFrameLocks noChangeAspect="1"/>
          </p:cNvGraphicFramePr>
          <p:nvPr/>
        </p:nvGraphicFramePr>
        <p:xfrm>
          <a:off x="1693863" y="2487613"/>
          <a:ext cx="6865937" cy="3598862"/>
        </p:xfrm>
        <a:graphic>
          <a:graphicData uri="http://schemas.openxmlformats.org/presentationml/2006/ole">
            <mc:AlternateContent xmlns:mc="http://schemas.openxmlformats.org/markup-compatibility/2006">
              <mc:Choice xmlns:v="urn:schemas-microsoft-com:vml" Requires="v">
                <p:oleObj spid="_x0000_s5124" r:id="rId4" imgW="5092700" imgH="2679700" progId="">
                  <p:embed/>
                </p:oleObj>
              </mc:Choice>
              <mc:Fallback>
                <p:oleObj r:id="rId4" imgW="5092700" imgH="267970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63" y="2487613"/>
                        <a:ext cx="6865937" cy="3598862"/>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1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10764C52-7B57-8E40-882E-44E423244AF9}"/>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Table</a:t>
            </a:r>
          </a:p>
        </p:txBody>
      </p:sp>
      <p:graphicFrame>
        <p:nvGraphicFramePr>
          <p:cNvPr id="6146" name="Group 2">
            <a:extLst>
              <a:ext uri="{FF2B5EF4-FFF2-40B4-BE49-F238E27FC236}">
                <a16:creationId xmlns:a16="http://schemas.microsoft.com/office/drawing/2014/main" id="{16388C34-70D6-4B4C-A406-50F8B53B6A5F}"/>
              </a:ext>
            </a:extLst>
          </p:cNvPr>
          <p:cNvGraphicFramePr>
            <a:graphicFrameLocks noGrp="1"/>
          </p:cNvGraphicFramePr>
          <p:nvPr/>
        </p:nvGraphicFramePr>
        <p:xfrm>
          <a:off x="503238" y="1800225"/>
          <a:ext cx="9074150" cy="3398838"/>
        </p:xfrm>
        <a:graphic>
          <a:graphicData uri="http://schemas.openxmlformats.org/drawingml/2006/table">
            <a:tbl>
              <a:tblPr/>
              <a:tblGrid>
                <a:gridCol w="1814512">
                  <a:extLst>
                    <a:ext uri="{9D8B030D-6E8A-4147-A177-3AD203B41FA5}">
                      <a16:colId xmlns:a16="http://schemas.microsoft.com/office/drawing/2014/main" val="158773580"/>
                    </a:ext>
                  </a:extLst>
                </a:gridCol>
                <a:gridCol w="1814513">
                  <a:extLst>
                    <a:ext uri="{9D8B030D-6E8A-4147-A177-3AD203B41FA5}">
                      <a16:colId xmlns:a16="http://schemas.microsoft.com/office/drawing/2014/main" val="1418219175"/>
                    </a:ext>
                  </a:extLst>
                </a:gridCol>
                <a:gridCol w="1816100">
                  <a:extLst>
                    <a:ext uri="{9D8B030D-6E8A-4147-A177-3AD203B41FA5}">
                      <a16:colId xmlns:a16="http://schemas.microsoft.com/office/drawing/2014/main" val="3569859014"/>
                    </a:ext>
                  </a:extLst>
                </a:gridCol>
                <a:gridCol w="1814512">
                  <a:extLst>
                    <a:ext uri="{9D8B030D-6E8A-4147-A177-3AD203B41FA5}">
                      <a16:colId xmlns:a16="http://schemas.microsoft.com/office/drawing/2014/main" val="1016641504"/>
                    </a:ext>
                  </a:extLst>
                </a:gridCol>
                <a:gridCol w="1814513">
                  <a:extLst>
                    <a:ext uri="{9D8B030D-6E8A-4147-A177-3AD203B41FA5}">
                      <a16:colId xmlns:a16="http://schemas.microsoft.com/office/drawing/2014/main" val="425374754"/>
                    </a:ext>
                  </a:extLst>
                </a:gridCol>
              </a:tblGrid>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Column 1</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ea typeface="DejaVu Sans" charset="0"/>
                          <a:cs typeface="DejaVu Sans" charset="0"/>
                        </a:rPr>
                        <a:t>Column 2</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ea typeface="DejaVu Sans" charset="0"/>
                          <a:cs typeface="DejaVu Sans" charset="0"/>
                        </a:rPr>
                        <a:t>Column 3</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ea typeface="DejaVu Sans" charset="0"/>
                          <a:cs typeface="DejaVu Sans" charset="0"/>
                        </a:rPr>
                        <a:t>Column 4</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ea typeface="DejaVu Sans" charset="0"/>
                          <a:cs typeface="DejaVu Sans" charset="0"/>
                        </a:rPr>
                        <a:t>Column 5</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2400" b="0" i="0" u="none" strike="noStrike" cap="none" normalizeH="0" baseline="0">
                        <a:ln>
                          <a:noFill/>
                        </a:ln>
                        <a:solidFill>
                          <a:srgbClr val="000000"/>
                        </a:solidFill>
                        <a:effectLst/>
                        <a:latin typeface="Times New Roman" panose="02020603050405020304" pitchFamily="18" charset="0"/>
                        <a:ea typeface="DejaVu Sans" charset="0"/>
                        <a:cs typeface="DejaVu Sans"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extLst>
                  <a:ext uri="{0D108BD9-81ED-4DB2-BD59-A6C34878D82A}">
                    <a16:rowId xmlns:a16="http://schemas.microsoft.com/office/drawing/2014/main" val="2131994322"/>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981881004"/>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36133000"/>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578580824"/>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649700421"/>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46841771"/>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580640705"/>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510274200"/>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37639328"/>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892257430"/>
                  </a:ext>
                </a:extLst>
              </a:tr>
            </a:tbl>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4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E26CCA58-5C95-984B-8071-E856B6FC3CA5}"/>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Photo</a:t>
            </a:r>
          </a:p>
        </p:txBody>
      </p:sp>
      <p:pic>
        <p:nvPicPr>
          <p:cNvPr id="7170" name="Picture 2">
            <a:extLst>
              <a:ext uri="{FF2B5EF4-FFF2-40B4-BE49-F238E27FC236}">
                <a16:creationId xmlns:a16="http://schemas.microsoft.com/office/drawing/2014/main" id="{3CC61771-826B-4A4B-831C-BACBEF64F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25" y="1920875"/>
            <a:ext cx="7123113" cy="4206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716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WenQuanYi Zen Hei"/>
        <a:cs typeface="WenQuanYi Zen Hei"/>
      </a:majorFont>
      <a:minorFont>
        <a:latin typeface="Arial"/>
        <a:ea typeface="WenQuanYi Zen Hei"/>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233</Words>
  <Application>Microsoft Macintosh PowerPoint</Application>
  <PresentationFormat>Custom</PresentationFormat>
  <Paragraphs>16</Paragraphs>
  <Slides>4</Slides>
  <Notes>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4</vt:i4>
      </vt:variant>
    </vt:vector>
  </HeadingPairs>
  <TitlesOfParts>
    <vt:vector size="11" baseType="lpstr">
      <vt:lpstr>Times New Roman</vt:lpstr>
      <vt:lpstr>Arial</vt:lpstr>
      <vt:lpstr>Droid Sans Fallback</vt:lpstr>
      <vt:lpstr>WenQuanYi Zen Hei</vt:lpstr>
      <vt:lpstr>DejaVu Sans</vt:lpstr>
      <vt:lpstr>Office Theme</vt:lpstr>
      <vt:lpstr>Office Theme</vt:lpstr>
      <vt:lpstr>Lorem ipsum</vt:lpstr>
      <vt:lpstr>Chart</vt:lpstr>
      <vt:lpstr>Table</vt:lpstr>
      <vt:lpstr>Photo</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dc:title>
  <dc:subject/>
  <dc:creator/>
  <cp:keywords/>
  <dc:description/>
  <cp:lastModifiedBy>Marc Rubin</cp:lastModifiedBy>
  <cp:revision>1</cp:revision>
  <cp:lastPrinted>1601-01-01T00:00:00Z</cp:lastPrinted>
  <dcterms:created xsi:type="dcterms:W3CDTF">2017-08-10T19:58:16Z</dcterms:created>
  <dcterms:modified xsi:type="dcterms:W3CDTF">2023-06-27T18:09:22Z</dcterms:modified>
</cp:coreProperties>
</file>