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F49479-622C-45A4-B865-8C2C5DC4817D}" v="16" dt="2021-10-03T03:56:09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hana kumar" userId="ef2609b6-7774-41f8-ab9e-22e3ac29d10d" providerId="ADAL" clId="{7CF49479-622C-45A4-B865-8C2C5DC4817D}"/>
    <pc:docChg chg="undo custSel modSld">
      <pc:chgData name="Santhana kumar" userId="ef2609b6-7774-41f8-ab9e-22e3ac29d10d" providerId="ADAL" clId="{7CF49479-622C-45A4-B865-8C2C5DC4817D}" dt="2021-10-03T04:02:44.631" v="356" actId="1076"/>
      <pc:docMkLst>
        <pc:docMk/>
      </pc:docMkLst>
      <pc:sldChg chg="addSp delSp modSp mod">
        <pc:chgData name="Santhana kumar" userId="ef2609b6-7774-41f8-ab9e-22e3ac29d10d" providerId="ADAL" clId="{7CF49479-622C-45A4-B865-8C2C5DC4817D}" dt="2021-10-03T04:02:44.631" v="356" actId="1076"/>
        <pc:sldMkLst>
          <pc:docMk/>
          <pc:sldMk cId="3868501242" sldId="256"/>
        </pc:sldMkLst>
        <pc:spChg chg="mod">
          <ac:chgData name="Santhana kumar" userId="ef2609b6-7774-41f8-ab9e-22e3ac29d10d" providerId="ADAL" clId="{7CF49479-622C-45A4-B865-8C2C5DC4817D}" dt="2021-10-03T03:49:02.778" v="243" actId="1076"/>
          <ac:spMkLst>
            <pc:docMk/>
            <pc:sldMk cId="3868501242" sldId="256"/>
            <ac:spMk id="11" creationId="{45BD6D8A-E6F0-4256-927A-D67F46443179}"/>
          </ac:spMkLst>
        </pc:spChg>
        <pc:spChg chg="mod">
          <ac:chgData name="Santhana kumar" userId="ef2609b6-7774-41f8-ab9e-22e3ac29d10d" providerId="ADAL" clId="{7CF49479-622C-45A4-B865-8C2C5DC4817D}" dt="2021-10-03T04:00:18.586" v="352" actId="1076"/>
          <ac:spMkLst>
            <pc:docMk/>
            <pc:sldMk cId="3868501242" sldId="256"/>
            <ac:spMk id="13" creationId="{7623E2B1-1C79-486D-B5C5-1C4FEBF71FDE}"/>
          </ac:spMkLst>
        </pc:spChg>
        <pc:spChg chg="mod">
          <ac:chgData name="Santhana kumar" userId="ef2609b6-7774-41f8-ab9e-22e3ac29d10d" providerId="ADAL" clId="{7CF49479-622C-45A4-B865-8C2C5DC4817D}" dt="2021-10-03T03:45:56.821" v="204" actId="1076"/>
          <ac:spMkLst>
            <pc:docMk/>
            <pc:sldMk cId="3868501242" sldId="256"/>
            <ac:spMk id="17" creationId="{E4B14EE1-7ED2-4618-8A73-594CA181D6D2}"/>
          </ac:spMkLst>
        </pc:spChg>
        <pc:spChg chg="mod">
          <ac:chgData name="Santhana kumar" userId="ef2609b6-7774-41f8-ab9e-22e3ac29d10d" providerId="ADAL" clId="{7CF49479-622C-45A4-B865-8C2C5DC4817D}" dt="2021-10-03T04:00:24.030" v="353" actId="1076"/>
          <ac:spMkLst>
            <pc:docMk/>
            <pc:sldMk cId="3868501242" sldId="256"/>
            <ac:spMk id="29" creationId="{60F6B77D-1D6D-4F92-A17B-BB4CD61B7405}"/>
          </ac:spMkLst>
        </pc:spChg>
        <pc:spChg chg="mod">
          <ac:chgData name="Santhana kumar" userId="ef2609b6-7774-41f8-ab9e-22e3ac29d10d" providerId="ADAL" clId="{7CF49479-622C-45A4-B865-8C2C5DC4817D}" dt="2021-10-03T04:00:28.002" v="354" actId="1076"/>
          <ac:spMkLst>
            <pc:docMk/>
            <pc:sldMk cId="3868501242" sldId="256"/>
            <ac:spMk id="30" creationId="{9CD72A5A-154E-4806-811E-E2F26EC88619}"/>
          </ac:spMkLst>
        </pc:spChg>
        <pc:spChg chg="mod">
          <ac:chgData name="Santhana kumar" userId="ef2609b6-7774-41f8-ab9e-22e3ac29d10d" providerId="ADAL" clId="{7CF49479-622C-45A4-B865-8C2C5DC4817D}" dt="2021-10-03T03:48:23.223" v="242" actId="1076"/>
          <ac:spMkLst>
            <pc:docMk/>
            <pc:sldMk cId="3868501242" sldId="256"/>
            <ac:spMk id="33" creationId="{C6F45BD0-EEC7-44CA-912C-110C5223F401}"/>
          </ac:spMkLst>
        </pc:spChg>
        <pc:spChg chg="mod">
          <ac:chgData name="Santhana kumar" userId="ef2609b6-7774-41f8-ab9e-22e3ac29d10d" providerId="ADAL" clId="{7CF49479-622C-45A4-B865-8C2C5DC4817D}" dt="2021-10-03T04:02:41.146" v="355" actId="1076"/>
          <ac:spMkLst>
            <pc:docMk/>
            <pc:sldMk cId="3868501242" sldId="256"/>
            <ac:spMk id="35" creationId="{80D633FC-65DE-40D2-A74A-32420D9E06B1}"/>
          </ac:spMkLst>
        </pc:spChg>
        <pc:spChg chg="mod">
          <ac:chgData name="Santhana kumar" userId="ef2609b6-7774-41f8-ab9e-22e3ac29d10d" providerId="ADAL" clId="{7CF49479-622C-45A4-B865-8C2C5DC4817D}" dt="2021-10-03T04:02:44.631" v="356" actId="1076"/>
          <ac:spMkLst>
            <pc:docMk/>
            <pc:sldMk cId="3868501242" sldId="256"/>
            <ac:spMk id="36" creationId="{71B4511A-0231-463C-8344-3FE8662F1EE5}"/>
          </ac:spMkLst>
        </pc:spChg>
        <pc:spChg chg="mod">
          <ac:chgData name="Santhana kumar" userId="ef2609b6-7774-41f8-ab9e-22e3ac29d10d" providerId="ADAL" clId="{7CF49479-622C-45A4-B865-8C2C5DC4817D}" dt="2021-10-03T03:40:41.245" v="190" actId="1076"/>
          <ac:spMkLst>
            <pc:docMk/>
            <pc:sldMk cId="3868501242" sldId="256"/>
            <ac:spMk id="37" creationId="{A9B7EA21-1C2C-4F5C-A23C-C2398249C198}"/>
          </ac:spMkLst>
        </pc:spChg>
        <pc:spChg chg="mod">
          <ac:chgData name="Santhana kumar" userId="ef2609b6-7774-41f8-ab9e-22e3ac29d10d" providerId="ADAL" clId="{7CF49479-622C-45A4-B865-8C2C5DC4817D}" dt="2021-10-03T03:40:47.750" v="191" actId="1076"/>
          <ac:spMkLst>
            <pc:docMk/>
            <pc:sldMk cId="3868501242" sldId="256"/>
            <ac:spMk id="38" creationId="{3D0B7A4E-EEF0-496A-B3E8-70A64713BD32}"/>
          </ac:spMkLst>
        </pc:spChg>
        <pc:spChg chg="mod">
          <ac:chgData name="Santhana kumar" userId="ef2609b6-7774-41f8-ab9e-22e3ac29d10d" providerId="ADAL" clId="{7CF49479-622C-45A4-B865-8C2C5DC4817D}" dt="2021-10-03T03:51:34.699" v="286" actId="1076"/>
          <ac:spMkLst>
            <pc:docMk/>
            <pc:sldMk cId="3868501242" sldId="256"/>
            <ac:spMk id="42" creationId="{AD53AFE7-679E-449A-837D-02C5EB715117}"/>
          </ac:spMkLst>
        </pc:spChg>
        <pc:spChg chg="mod">
          <ac:chgData name="Santhana kumar" userId="ef2609b6-7774-41f8-ab9e-22e3ac29d10d" providerId="ADAL" clId="{7CF49479-622C-45A4-B865-8C2C5DC4817D}" dt="2021-10-03T03:51:44.627" v="288" actId="14100"/>
          <ac:spMkLst>
            <pc:docMk/>
            <pc:sldMk cId="3868501242" sldId="256"/>
            <ac:spMk id="45" creationId="{14C082CA-438A-4908-BFF5-E0504512F548}"/>
          </ac:spMkLst>
        </pc:spChg>
        <pc:spChg chg="mod">
          <ac:chgData name="Santhana kumar" userId="ef2609b6-7774-41f8-ab9e-22e3ac29d10d" providerId="ADAL" clId="{7CF49479-622C-45A4-B865-8C2C5DC4817D}" dt="2021-10-03T03:31:03.125" v="128" actId="1076"/>
          <ac:spMkLst>
            <pc:docMk/>
            <pc:sldMk cId="3868501242" sldId="256"/>
            <ac:spMk id="48" creationId="{78360C00-B555-4879-8423-BFC64AB73A4C}"/>
          </ac:spMkLst>
        </pc:spChg>
        <pc:spChg chg="mod">
          <ac:chgData name="Santhana kumar" userId="ef2609b6-7774-41f8-ab9e-22e3ac29d10d" providerId="ADAL" clId="{7CF49479-622C-45A4-B865-8C2C5DC4817D}" dt="2021-10-03T03:51:08.317" v="277" actId="20577"/>
          <ac:spMkLst>
            <pc:docMk/>
            <pc:sldMk cId="3868501242" sldId="256"/>
            <ac:spMk id="55" creationId="{80DBEFDA-5762-4517-B631-8C54FB7C4480}"/>
          </ac:spMkLst>
        </pc:spChg>
        <pc:spChg chg="mod">
          <ac:chgData name="Santhana kumar" userId="ef2609b6-7774-41f8-ab9e-22e3ac29d10d" providerId="ADAL" clId="{7CF49479-622C-45A4-B865-8C2C5DC4817D}" dt="2021-10-03T03:31:07.557" v="129" actId="1076"/>
          <ac:spMkLst>
            <pc:docMk/>
            <pc:sldMk cId="3868501242" sldId="256"/>
            <ac:spMk id="56" creationId="{2FEA84A3-2302-4952-B409-8222C614691E}"/>
          </ac:spMkLst>
        </pc:spChg>
        <pc:spChg chg="mod">
          <ac:chgData name="Santhana kumar" userId="ef2609b6-7774-41f8-ab9e-22e3ac29d10d" providerId="ADAL" clId="{7CF49479-622C-45A4-B865-8C2C5DC4817D}" dt="2021-10-03T03:50:47.908" v="267"/>
          <ac:spMkLst>
            <pc:docMk/>
            <pc:sldMk cId="3868501242" sldId="256"/>
            <ac:spMk id="60" creationId="{A3E3F861-6D19-4BFF-9488-1F1E5747AD2E}"/>
          </ac:spMkLst>
        </pc:spChg>
        <pc:spChg chg="mod">
          <ac:chgData name="Santhana kumar" userId="ef2609b6-7774-41f8-ab9e-22e3ac29d10d" providerId="ADAL" clId="{7CF49479-622C-45A4-B865-8C2C5DC4817D}" dt="2021-10-03T03:50:31.026" v="266"/>
          <ac:spMkLst>
            <pc:docMk/>
            <pc:sldMk cId="3868501242" sldId="256"/>
            <ac:spMk id="61" creationId="{10838790-9CB0-482B-9F6B-F9C80BB24B7A}"/>
          </ac:spMkLst>
        </pc:spChg>
        <pc:spChg chg="mod">
          <ac:chgData name="Santhana kumar" userId="ef2609b6-7774-41f8-ab9e-22e3ac29d10d" providerId="ADAL" clId="{7CF49479-622C-45A4-B865-8C2C5DC4817D}" dt="2021-10-03T03:39:37.774" v="157" actId="1076"/>
          <ac:spMkLst>
            <pc:docMk/>
            <pc:sldMk cId="3868501242" sldId="256"/>
            <ac:spMk id="62" creationId="{FF01EA90-2DB9-440E-96A5-C265192EF019}"/>
          </ac:spMkLst>
        </pc:spChg>
        <pc:spChg chg="add mod">
          <ac:chgData name="Santhana kumar" userId="ef2609b6-7774-41f8-ab9e-22e3ac29d10d" providerId="ADAL" clId="{7CF49479-622C-45A4-B865-8C2C5DC4817D}" dt="2021-10-03T03:57:17.955" v="341" actId="14100"/>
          <ac:spMkLst>
            <pc:docMk/>
            <pc:sldMk cId="3868501242" sldId="256"/>
            <ac:spMk id="85" creationId="{1B3E102B-9D41-4B78-A644-2C43E3061074}"/>
          </ac:spMkLst>
        </pc:spChg>
        <pc:spChg chg="add mod">
          <ac:chgData name="Santhana kumar" userId="ef2609b6-7774-41f8-ab9e-22e3ac29d10d" providerId="ADAL" clId="{7CF49479-622C-45A4-B865-8C2C5DC4817D}" dt="2021-10-03T03:51:49.735" v="289" actId="1076"/>
          <ac:spMkLst>
            <pc:docMk/>
            <pc:sldMk cId="3868501242" sldId="256"/>
            <ac:spMk id="86" creationId="{4E2F477C-BB53-452F-9C8E-4F9495C4E18F}"/>
          </ac:spMkLst>
        </pc:spChg>
        <pc:spChg chg="add mod">
          <ac:chgData name="Santhana kumar" userId="ef2609b6-7774-41f8-ab9e-22e3ac29d10d" providerId="ADAL" clId="{7CF49479-622C-45A4-B865-8C2C5DC4817D}" dt="2021-10-03T03:52:42.089" v="299" actId="1076"/>
          <ac:spMkLst>
            <pc:docMk/>
            <pc:sldMk cId="3868501242" sldId="256"/>
            <ac:spMk id="107" creationId="{AC4B55DB-B099-47C7-80C8-4B0CB105617E}"/>
          </ac:spMkLst>
        </pc:spChg>
        <pc:spChg chg="add mod">
          <ac:chgData name="Santhana kumar" userId="ef2609b6-7774-41f8-ab9e-22e3ac29d10d" providerId="ADAL" clId="{7CF49479-622C-45A4-B865-8C2C5DC4817D}" dt="2021-10-03T03:52:47.450" v="301" actId="20577"/>
          <ac:spMkLst>
            <pc:docMk/>
            <pc:sldMk cId="3868501242" sldId="256"/>
            <ac:spMk id="112" creationId="{C84D979E-8413-4C17-9BF7-C3A6C9E7204A}"/>
          </ac:spMkLst>
        </pc:spChg>
        <pc:spChg chg="add del mod">
          <ac:chgData name="Santhana kumar" userId="ef2609b6-7774-41f8-ab9e-22e3ac29d10d" providerId="ADAL" clId="{7CF49479-622C-45A4-B865-8C2C5DC4817D}" dt="2021-10-03T03:46:52.602" v="234"/>
          <ac:spMkLst>
            <pc:docMk/>
            <pc:sldMk cId="3868501242" sldId="256"/>
            <ac:spMk id="113" creationId="{5E1601AD-F71A-4F46-A973-28C7DD752002}"/>
          </ac:spMkLst>
        </pc:spChg>
        <pc:spChg chg="add del mod">
          <ac:chgData name="Santhana kumar" userId="ef2609b6-7774-41f8-ab9e-22e3ac29d10d" providerId="ADAL" clId="{7CF49479-622C-45A4-B865-8C2C5DC4817D}" dt="2021-10-03T03:46:52.602" v="234"/>
          <ac:spMkLst>
            <pc:docMk/>
            <pc:sldMk cId="3868501242" sldId="256"/>
            <ac:spMk id="114" creationId="{2D1C92CD-E581-443C-99C4-5639A461F64E}"/>
          </ac:spMkLst>
        </pc:spChg>
        <pc:spChg chg="add mod">
          <ac:chgData name="Santhana kumar" userId="ef2609b6-7774-41f8-ab9e-22e3ac29d10d" providerId="ADAL" clId="{7CF49479-622C-45A4-B865-8C2C5DC4817D}" dt="2021-10-03T03:55:10.898" v="318" actId="1076"/>
          <ac:spMkLst>
            <pc:docMk/>
            <pc:sldMk cId="3868501242" sldId="256"/>
            <ac:spMk id="117" creationId="{64DFAA74-A392-464F-AC9C-8AE0E1EBF69F}"/>
          </ac:spMkLst>
        </pc:spChg>
        <pc:spChg chg="add mod">
          <ac:chgData name="Santhana kumar" userId="ef2609b6-7774-41f8-ab9e-22e3ac29d10d" providerId="ADAL" clId="{7CF49479-622C-45A4-B865-8C2C5DC4817D}" dt="2021-10-03T03:54:54.642" v="315" actId="1076"/>
          <ac:spMkLst>
            <pc:docMk/>
            <pc:sldMk cId="3868501242" sldId="256"/>
            <ac:spMk id="118" creationId="{03D194E6-E59A-4C89-AEE8-F6EBE6F7E8B9}"/>
          </ac:spMkLst>
        </pc:spChg>
        <pc:spChg chg="add mod">
          <ac:chgData name="Santhana kumar" userId="ef2609b6-7774-41f8-ab9e-22e3ac29d10d" providerId="ADAL" clId="{7CF49479-622C-45A4-B865-8C2C5DC4817D}" dt="2021-10-03T03:56:02.256" v="326" actId="1076"/>
          <ac:spMkLst>
            <pc:docMk/>
            <pc:sldMk cId="3868501242" sldId="256"/>
            <ac:spMk id="119" creationId="{B0AEF9CD-F9FE-43CB-A019-AA373BEEEB98}"/>
          </ac:spMkLst>
        </pc:spChg>
        <pc:spChg chg="add mod">
          <ac:chgData name="Santhana kumar" userId="ef2609b6-7774-41f8-ab9e-22e3ac29d10d" providerId="ADAL" clId="{7CF49479-622C-45A4-B865-8C2C5DC4817D}" dt="2021-10-03T03:55:56.361" v="325" actId="1076"/>
          <ac:spMkLst>
            <pc:docMk/>
            <pc:sldMk cId="3868501242" sldId="256"/>
            <ac:spMk id="120" creationId="{BCA4E3B6-A10A-4BC5-A1E3-C198CD22C09D}"/>
          </ac:spMkLst>
        </pc:spChg>
        <pc:spChg chg="add mod">
          <ac:chgData name="Santhana kumar" userId="ef2609b6-7774-41f8-ab9e-22e3ac29d10d" providerId="ADAL" clId="{7CF49479-622C-45A4-B865-8C2C5DC4817D}" dt="2021-10-03T03:59:46.621" v="348" actId="1076"/>
          <ac:spMkLst>
            <pc:docMk/>
            <pc:sldMk cId="3868501242" sldId="256"/>
            <ac:spMk id="121" creationId="{B8FD9DC0-46A9-4B72-91F1-E14DF553179C}"/>
          </ac:spMkLst>
        </pc:spChg>
        <pc:spChg chg="add mod">
          <ac:chgData name="Santhana kumar" userId="ef2609b6-7774-41f8-ab9e-22e3ac29d10d" providerId="ADAL" clId="{7CF49479-622C-45A4-B865-8C2C5DC4817D}" dt="2021-10-03T03:59:42.748" v="347" actId="1076"/>
          <ac:spMkLst>
            <pc:docMk/>
            <pc:sldMk cId="3868501242" sldId="256"/>
            <ac:spMk id="122" creationId="{96E2FA80-243F-4557-BCE6-1BF5AF90E105}"/>
          </ac:spMkLst>
        </pc:spChg>
        <pc:cxnChg chg="mod">
          <ac:chgData name="Santhana kumar" userId="ef2609b6-7774-41f8-ab9e-22e3ac29d10d" providerId="ADAL" clId="{7CF49479-622C-45A4-B865-8C2C5DC4817D}" dt="2021-10-03T03:58:51.550" v="342" actId="14100"/>
          <ac:cxnSpMkLst>
            <pc:docMk/>
            <pc:sldMk cId="3868501242" sldId="256"/>
            <ac:cxnSpMk id="23" creationId="{124757A0-E165-4C11-8EEE-7F90AD770E90}"/>
          </ac:cxnSpMkLst>
        </pc:cxnChg>
        <pc:cxnChg chg="mod">
          <ac:chgData name="Santhana kumar" userId="ef2609b6-7774-41f8-ab9e-22e3ac29d10d" providerId="ADAL" clId="{7CF49479-622C-45A4-B865-8C2C5DC4817D}" dt="2021-10-03T03:55:06.701" v="317" actId="1076"/>
          <ac:cxnSpMkLst>
            <pc:docMk/>
            <pc:sldMk cId="3868501242" sldId="256"/>
            <ac:cxnSpMk id="26" creationId="{DEF5D6A3-187D-4CD9-90E6-76ADE5D6D56A}"/>
          </ac:cxnSpMkLst>
        </pc:cxnChg>
        <pc:cxnChg chg="mod">
          <ac:chgData name="Santhana kumar" userId="ef2609b6-7774-41f8-ab9e-22e3ac29d10d" providerId="ADAL" clId="{7CF49479-622C-45A4-B865-8C2C5DC4817D}" dt="2021-10-03T03:49:14.391" v="246" actId="14100"/>
          <ac:cxnSpMkLst>
            <pc:docMk/>
            <pc:sldMk cId="3868501242" sldId="256"/>
            <ac:cxnSpMk id="40" creationId="{0BC8E01A-9C6B-40CD-981D-4DC5BD42C345}"/>
          </ac:cxnSpMkLst>
        </pc:cxnChg>
        <pc:cxnChg chg="mod">
          <ac:chgData name="Santhana kumar" userId="ef2609b6-7774-41f8-ab9e-22e3ac29d10d" providerId="ADAL" clId="{7CF49479-622C-45A4-B865-8C2C5DC4817D}" dt="2021-10-03T03:59:10.950" v="345" actId="1076"/>
          <ac:cxnSpMkLst>
            <pc:docMk/>
            <pc:sldMk cId="3868501242" sldId="256"/>
            <ac:cxnSpMk id="46" creationId="{98C05658-A69D-4331-9B9E-1456E430F8D6}"/>
          </ac:cxnSpMkLst>
        </pc:cxnChg>
        <pc:cxnChg chg="mod">
          <ac:chgData name="Santhana kumar" userId="ef2609b6-7774-41f8-ab9e-22e3ac29d10d" providerId="ADAL" clId="{7CF49479-622C-45A4-B865-8C2C5DC4817D}" dt="2021-10-03T03:59:06.342" v="344" actId="1076"/>
          <ac:cxnSpMkLst>
            <pc:docMk/>
            <pc:sldMk cId="3868501242" sldId="256"/>
            <ac:cxnSpMk id="47" creationId="{315F9A0A-884A-440E-BFA3-1AA3D1B1B85F}"/>
          </ac:cxnSpMkLst>
        </pc:cxnChg>
        <pc:cxnChg chg="mod">
          <ac:chgData name="Santhana kumar" userId="ef2609b6-7774-41f8-ab9e-22e3ac29d10d" providerId="ADAL" clId="{7CF49479-622C-45A4-B865-8C2C5DC4817D}" dt="2021-10-03T03:59:57.153" v="351" actId="1076"/>
          <ac:cxnSpMkLst>
            <pc:docMk/>
            <pc:sldMk cId="3868501242" sldId="256"/>
            <ac:cxnSpMk id="49" creationId="{B8412B0E-17D3-41A9-9DC4-D5AC50DDF52F}"/>
          </ac:cxnSpMkLst>
        </pc:cxnChg>
        <pc:cxnChg chg="mod">
          <ac:chgData name="Santhana kumar" userId="ef2609b6-7774-41f8-ab9e-22e3ac29d10d" providerId="ADAL" clId="{7CF49479-622C-45A4-B865-8C2C5DC4817D}" dt="2021-10-03T03:59:54.191" v="350" actId="1076"/>
          <ac:cxnSpMkLst>
            <pc:docMk/>
            <pc:sldMk cId="3868501242" sldId="256"/>
            <ac:cxnSpMk id="50" creationId="{48846EA4-90E5-4FB8-AAF3-AABDA5D9AF2F}"/>
          </ac:cxnSpMkLst>
        </pc:cxnChg>
        <pc:cxnChg chg="add del mod">
          <ac:chgData name="Santhana kumar" userId="ef2609b6-7774-41f8-ab9e-22e3ac29d10d" providerId="ADAL" clId="{7CF49479-622C-45A4-B865-8C2C5DC4817D}" dt="2021-10-03T03:39:28.598" v="154"/>
          <ac:cxnSpMkLst>
            <pc:docMk/>
            <pc:sldMk cId="3868501242" sldId="256"/>
            <ac:cxnSpMk id="87" creationId="{112E26DC-2A5A-4C25-9C7B-51DB704EFD15}"/>
          </ac:cxnSpMkLst>
        </pc:cxnChg>
        <pc:cxnChg chg="add del mod">
          <ac:chgData name="Santhana kumar" userId="ef2609b6-7774-41f8-ab9e-22e3ac29d10d" providerId="ADAL" clId="{7CF49479-622C-45A4-B865-8C2C5DC4817D}" dt="2021-10-03T03:39:28.598" v="154"/>
          <ac:cxnSpMkLst>
            <pc:docMk/>
            <pc:sldMk cId="3868501242" sldId="256"/>
            <ac:cxnSpMk id="88" creationId="{2A47BC5A-A379-417E-894B-97B61BFBE456}"/>
          </ac:cxnSpMkLst>
        </pc:cxnChg>
        <pc:cxnChg chg="add del mod">
          <ac:chgData name="Santhana kumar" userId="ef2609b6-7774-41f8-ab9e-22e3ac29d10d" providerId="ADAL" clId="{7CF49479-622C-45A4-B865-8C2C5DC4817D}" dt="2021-10-03T03:39:28.598" v="154"/>
          <ac:cxnSpMkLst>
            <pc:docMk/>
            <pc:sldMk cId="3868501242" sldId="256"/>
            <ac:cxnSpMk id="89" creationId="{DACA90A3-57B3-4362-83B6-8DDD2011D31F}"/>
          </ac:cxnSpMkLst>
        </pc:cxnChg>
        <pc:cxnChg chg="add del mod">
          <ac:chgData name="Santhana kumar" userId="ef2609b6-7774-41f8-ab9e-22e3ac29d10d" providerId="ADAL" clId="{7CF49479-622C-45A4-B865-8C2C5DC4817D}" dt="2021-10-03T03:39:28.598" v="154"/>
          <ac:cxnSpMkLst>
            <pc:docMk/>
            <pc:sldMk cId="3868501242" sldId="256"/>
            <ac:cxnSpMk id="90" creationId="{AA1B35C9-30FA-4D7E-95DF-0031E2ABD24C}"/>
          </ac:cxnSpMkLst>
        </pc:cxnChg>
        <pc:cxnChg chg="add del mod">
          <ac:chgData name="Santhana kumar" userId="ef2609b6-7774-41f8-ab9e-22e3ac29d10d" providerId="ADAL" clId="{7CF49479-622C-45A4-B865-8C2C5DC4817D}" dt="2021-10-03T03:39:38.230" v="158"/>
          <ac:cxnSpMkLst>
            <pc:docMk/>
            <pc:sldMk cId="3868501242" sldId="256"/>
            <ac:cxnSpMk id="91" creationId="{50FE694F-D435-4571-99A8-7F72BF2915E7}"/>
          </ac:cxnSpMkLst>
        </pc:cxnChg>
        <pc:cxnChg chg="add del mod">
          <ac:chgData name="Santhana kumar" userId="ef2609b6-7774-41f8-ab9e-22e3ac29d10d" providerId="ADAL" clId="{7CF49479-622C-45A4-B865-8C2C5DC4817D}" dt="2021-10-03T03:39:38.230" v="158"/>
          <ac:cxnSpMkLst>
            <pc:docMk/>
            <pc:sldMk cId="3868501242" sldId="256"/>
            <ac:cxnSpMk id="92" creationId="{8FB38416-E7B4-4A70-A901-8D9FDE969111}"/>
          </ac:cxnSpMkLst>
        </pc:cxnChg>
        <pc:cxnChg chg="add del mod">
          <ac:chgData name="Santhana kumar" userId="ef2609b6-7774-41f8-ab9e-22e3ac29d10d" providerId="ADAL" clId="{7CF49479-622C-45A4-B865-8C2C5DC4817D}" dt="2021-10-03T03:39:38.230" v="158"/>
          <ac:cxnSpMkLst>
            <pc:docMk/>
            <pc:sldMk cId="3868501242" sldId="256"/>
            <ac:cxnSpMk id="93" creationId="{4041B07E-29FB-4A19-9F30-8939558EBBAB}"/>
          </ac:cxnSpMkLst>
        </pc:cxnChg>
        <pc:cxnChg chg="add del mod">
          <ac:chgData name="Santhana kumar" userId="ef2609b6-7774-41f8-ab9e-22e3ac29d10d" providerId="ADAL" clId="{7CF49479-622C-45A4-B865-8C2C5DC4817D}" dt="2021-10-03T03:39:38.230" v="158"/>
          <ac:cxnSpMkLst>
            <pc:docMk/>
            <pc:sldMk cId="3868501242" sldId="256"/>
            <ac:cxnSpMk id="94" creationId="{0BCA5922-9449-48C9-958A-24B49E3631DF}"/>
          </ac:cxnSpMkLst>
        </pc:cxnChg>
        <pc:cxnChg chg="add mod">
          <ac:chgData name="Santhana kumar" userId="ef2609b6-7774-41f8-ab9e-22e3ac29d10d" providerId="ADAL" clId="{7CF49479-622C-45A4-B865-8C2C5DC4817D}" dt="2021-10-03T03:56:57.010" v="339" actId="1038"/>
          <ac:cxnSpMkLst>
            <pc:docMk/>
            <pc:sldMk cId="3868501242" sldId="256"/>
            <ac:cxnSpMk id="95" creationId="{A27F2296-62F9-4C8F-B32F-1E279CDAAFB0}"/>
          </ac:cxnSpMkLst>
        </pc:cxnChg>
        <pc:cxnChg chg="add mod">
          <ac:chgData name="Santhana kumar" userId="ef2609b6-7774-41f8-ab9e-22e3ac29d10d" providerId="ADAL" clId="{7CF49479-622C-45A4-B865-8C2C5DC4817D}" dt="2021-10-03T03:40:09.481" v="163" actId="1076"/>
          <ac:cxnSpMkLst>
            <pc:docMk/>
            <pc:sldMk cId="3868501242" sldId="256"/>
            <ac:cxnSpMk id="96" creationId="{377C092D-20B8-4451-B2EA-E88DED583975}"/>
          </ac:cxnSpMkLst>
        </pc:cxnChg>
        <pc:cxnChg chg="add mod">
          <ac:chgData name="Santhana kumar" userId="ef2609b6-7774-41f8-ab9e-22e3ac29d10d" providerId="ADAL" clId="{7CF49479-622C-45A4-B865-8C2C5DC4817D}" dt="2021-10-03T03:40:09.481" v="163" actId="1076"/>
          <ac:cxnSpMkLst>
            <pc:docMk/>
            <pc:sldMk cId="3868501242" sldId="256"/>
            <ac:cxnSpMk id="97" creationId="{5590907E-22DB-4C81-A6D1-1D99D9EB3E30}"/>
          </ac:cxnSpMkLst>
        </pc:cxnChg>
        <pc:cxnChg chg="add mod">
          <ac:chgData name="Santhana kumar" userId="ef2609b6-7774-41f8-ab9e-22e3ac29d10d" providerId="ADAL" clId="{7CF49479-622C-45A4-B865-8C2C5DC4817D}" dt="2021-10-03T03:40:09.481" v="163" actId="1076"/>
          <ac:cxnSpMkLst>
            <pc:docMk/>
            <pc:sldMk cId="3868501242" sldId="256"/>
            <ac:cxnSpMk id="98" creationId="{51E64D4A-5AA1-4C70-9029-E8A8D29F31FF}"/>
          </ac:cxnSpMkLst>
        </pc:cxnChg>
        <pc:cxnChg chg="add del mod">
          <ac:chgData name="Santhana kumar" userId="ef2609b6-7774-41f8-ab9e-22e3ac29d10d" providerId="ADAL" clId="{7CF49479-622C-45A4-B865-8C2C5DC4817D}" dt="2021-10-03T03:46:01.064" v="206"/>
          <ac:cxnSpMkLst>
            <pc:docMk/>
            <pc:sldMk cId="3868501242" sldId="256"/>
            <ac:cxnSpMk id="108" creationId="{AC2EE826-8B62-4E01-A394-A4EC5E67420C}"/>
          </ac:cxnSpMkLst>
        </pc:cxnChg>
        <pc:cxnChg chg="add del mod">
          <ac:chgData name="Santhana kumar" userId="ef2609b6-7774-41f8-ab9e-22e3ac29d10d" providerId="ADAL" clId="{7CF49479-622C-45A4-B865-8C2C5DC4817D}" dt="2021-10-03T03:46:01.064" v="206"/>
          <ac:cxnSpMkLst>
            <pc:docMk/>
            <pc:sldMk cId="3868501242" sldId="256"/>
            <ac:cxnSpMk id="109" creationId="{0CF59622-6B4A-4274-A0B1-C7B7442008B4}"/>
          </ac:cxnSpMkLst>
        </pc:cxnChg>
        <pc:cxnChg chg="add del mod">
          <ac:chgData name="Santhana kumar" userId="ef2609b6-7774-41f8-ab9e-22e3ac29d10d" providerId="ADAL" clId="{7CF49479-622C-45A4-B865-8C2C5DC4817D}" dt="2021-10-03T03:46:01.064" v="206"/>
          <ac:cxnSpMkLst>
            <pc:docMk/>
            <pc:sldMk cId="3868501242" sldId="256"/>
            <ac:cxnSpMk id="110" creationId="{08DCC862-B9E6-4416-891F-548EB189E12B}"/>
          </ac:cxnSpMkLst>
        </pc:cxnChg>
        <pc:cxnChg chg="add del mod">
          <ac:chgData name="Santhana kumar" userId="ef2609b6-7774-41f8-ab9e-22e3ac29d10d" providerId="ADAL" clId="{7CF49479-622C-45A4-B865-8C2C5DC4817D}" dt="2021-10-03T03:46:01.064" v="206"/>
          <ac:cxnSpMkLst>
            <pc:docMk/>
            <pc:sldMk cId="3868501242" sldId="256"/>
            <ac:cxnSpMk id="111" creationId="{9F25E103-6E84-411E-9071-4634898043A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E175-919A-44E1-8294-2ACD55277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05807-64FF-4382-97F5-2B08C2E5B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3546B-D3B7-4F54-8505-199586EB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A16C-DC2C-4AAA-86A6-A0B67837A61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63D0-8638-4B6B-8E62-18A9D382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64126-DABE-4F69-97E0-987B9246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799F-2990-4D5F-AFCC-FB2EB49BE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4A05-6159-4DD2-B437-67B4761D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4F854-31E5-47D0-8920-B4006068D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62EBE-E854-41A5-87B3-C8EBBD97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A16C-DC2C-4AAA-86A6-A0B67837A61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1172D-0604-450B-8708-7A1A6804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165E5-168E-4674-9848-92D700BC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799F-2990-4D5F-AFCC-FB2EB49BE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5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BDE14-9AEB-459C-A557-973CDA1FB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50A31-5BFE-4783-97B4-C6B2F20EA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C4D5C-C3BC-4695-B6ED-BEDD73C6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A16C-DC2C-4AAA-86A6-A0B67837A61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F9003-9BD5-490C-9C7A-F462154F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7C6DC-2C66-40D2-846B-18F52A2D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799F-2990-4D5F-AFCC-FB2EB49BE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2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310C-BE84-45F0-BF01-96FF679C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91D5-4231-44ED-BF37-4297EFB2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654AA-5CAD-45AE-8C29-B5420DBE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A16C-DC2C-4AAA-86A6-A0B67837A61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8B420-7747-4065-A004-D0CD4F24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34201-5F01-4EC7-83F9-4309BC88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799F-2990-4D5F-AFCC-FB2EB49BE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4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FB66-CA65-45FA-9100-BEB18D43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7AFC0-8EF4-4043-98B9-C24253F39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D3FB-6FE7-436F-A75C-ED0FED6F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A16C-DC2C-4AAA-86A6-A0B67837A61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59014-B471-4BA6-BFC5-E06A29F6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9C7C-3053-43B7-8AD1-16565EC0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799F-2990-4D5F-AFCC-FB2EB49BE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6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7B05-94A8-4258-860A-2121F7F4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A51A-2528-4806-BCAF-789B61DFA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B36C8-498D-4DCC-9DE9-65F08CE9D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FBA9E-C7F9-4704-BC7D-B1B80846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A16C-DC2C-4AAA-86A6-A0B67837A61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D4381-E22C-4FAE-9616-03DC3E92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98C15-D3B5-4F09-B1DF-0251468F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799F-2990-4D5F-AFCC-FB2EB49BE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7993-2BAC-4C99-BC44-20ADB21A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2E3EF-C740-4997-861D-D46A98371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47B80-35A7-4817-ABF7-66B407D58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8EA12-67AA-401F-B4C2-D45F94EED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AB442-EEDF-4829-8E19-80298644B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875BE-CBAF-4B16-B70C-10781655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A16C-DC2C-4AAA-86A6-A0B67837A61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81F43-00C3-4ABD-A874-F1798123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34D26-FAA8-478C-A8EE-E5C8BFE9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799F-2990-4D5F-AFCC-FB2EB49BE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6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E76A-8DA2-4CB1-ABBA-E10D3993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F991F-9684-4A1B-88FF-DCDF9006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A16C-DC2C-4AAA-86A6-A0B67837A61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3292B-3DEF-45C6-872E-B2B68506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DDB9F-8F88-40A5-A87C-4E1032A7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799F-2990-4D5F-AFCC-FB2EB49BE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8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A00CD-3405-4B74-BAC3-20373D451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A16C-DC2C-4AAA-86A6-A0B67837A61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B4D30-285B-4384-B1CC-834DDBB5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CF08C-49E7-4072-9543-897326A1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799F-2990-4D5F-AFCC-FB2EB49BE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7F8E-2F8C-4851-8CBF-69709364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A53DD-5AD2-4608-9C6C-40C94CECD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B59B4-AA2C-42AF-8845-92E5D22E5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3CA4B-F126-48DC-802A-6A0D603F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A16C-DC2C-4AAA-86A6-A0B67837A61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6EA31-A8B9-468D-BA35-9136EB0A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57B40-3364-4CDB-897C-AA0FBBE3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799F-2990-4D5F-AFCC-FB2EB49BE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6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5F93-8F15-4447-8006-DBF50AFE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D11AA-3023-4BB9-80DC-7DD3F8606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A1628-D55C-4282-A960-383654A25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180D3-A7F2-4191-9EC3-858A0FCA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A16C-DC2C-4AAA-86A6-A0B67837A61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E94B4-CD5B-4CD8-9829-EF1A1999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39047-1B10-462F-8DF8-C0D38156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799F-2990-4D5F-AFCC-FB2EB49BE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4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12B7D-2FC3-4786-B81E-C5298729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7E7D4-81D8-4ECD-A9B1-034459FB7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C13AD-F2E3-4EB5-8E0B-5F1D0E225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A16C-DC2C-4AAA-86A6-A0B67837A61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58C8F-D67A-4219-A84F-79C4B917A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B84B-6DD1-4F6E-ADF4-C6261A273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C799F-2990-4D5F-AFCC-FB2EB49BE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306D-F977-4F18-AFFC-ACFBC770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679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IoT Based Speed Control for Semi-Autonomous Electric Off-Road Cargo Vehicle</a:t>
            </a:r>
            <a:endParaRPr lang="en-IN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5A22B4-E40A-446A-816E-403041B56249}"/>
              </a:ext>
            </a:extLst>
          </p:cNvPr>
          <p:cNvSpPr txBox="1">
            <a:spLocks/>
          </p:cNvSpPr>
          <p:nvPr/>
        </p:nvSpPr>
        <p:spPr>
          <a:xfrm>
            <a:off x="838200" y="43351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Design, PCB &amp; Schematic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3103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C4FC1F72-EBB5-4631-A5DA-706EA8A789A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1555" b="1874"/>
          <a:stretch/>
        </p:blipFill>
        <p:spPr bwMode="auto">
          <a:xfrm>
            <a:off x="1356189" y="472611"/>
            <a:ext cx="9647433" cy="5732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449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E2289F-1E3C-4927-B298-816C11324FC3}"/>
              </a:ext>
            </a:extLst>
          </p:cNvPr>
          <p:cNvSpPr/>
          <p:nvPr/>
        </p:nvSpPr>
        <p:spPr>
          <a:xfrm>
            <a:off x="3552190" y="264956"/>
            <a:ext cx="1910080" cy="64501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86D63-8568-4C34-AAC0-490F40F499F3}"/>
              </a:ext>
            </a:extLst>
          </p:cNvPr>
          <p:cNvSpPr txBox="1"/>
          <p:nvPr/>
        </p:nvSpPr>
        <p:spPr>
          <a:xfrm flipH="1">
            <a:off x="4065268" y="2105025"/>
            <a:ext cx="8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STM32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2AE5D-4DE3-4DF2-A448-7E8BBB7D41AA}"/>
              </a:ext>
            </a:extLst>
          </p:cNvPr>
          <p:cNvCxnSpPr>
            <a:cxnSpLocks/>
          </p:cNvCxnSpPr>
          <p:nvPr/>
        </p:nvCxnSpPr>
        <p:spPr>
          <a:xfrm>
            <a:off x="5462270" y="638175"/>
            <a:ext cx="14338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82E020-0F48-40C8-A386-EF1ECDC4FD9A}"/>
              </a:ext>
            </a:extLst>
          </p:cNvPr>
          <p:cNvCxnSpPr>
            <a:cxnSpLocks/>
          </p:cNvCxnSpPr>
          <p:nvPr/>
        </p:nvCxnSpPr>
        <p:spPr>
          <a:xfrm>
            <a:off x="5483860" y="1276350"/>
            <a:ext cx="14122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8A0CDB-D538-4904-9B89-80126D4BCADF}"/>
              </a:ext>
            </a:extLst>
          </p:cNvPr>
          <p:cNvCxnSpPr/>
          <p:nvPr/>
        </p:nvCxnSpPr>
        <p:spPr>
          <a:xfrm flipV="1">
            <a:off x="6896100" y="638175"/>
            <a:ext cx="0" cy="6381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BD6D8A-E6F0-4256-927A-D67F46443179}"/>
              </a:ext>
            </a:extLst>
          </p:cNvPr>
          <p:cNvSpPr txBox="1"/>
          <p:nvPr/>
        </p:nvSpPr>
        <p:spPr>
          <a:xfrm>
            <a:off x="4892324" y="3187144"/>
            <a:ext cx="78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23E2B1-1C79-486D-B5C5-1C4FEBF71FDE}"/>
              </a:ext>
            </a:extLst>
          </p:cNvPr>
          <p:cNvSpPr txBox="1"/>
          <p:nvPr/>
        </p:nvSpPr>
        <p:spPr>
          <a:xfrm>
            <a:off x="4910621" y="1088537"/>
            <a:ext cx="78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4DB71-618A-44CD-949B-AABCBAB7AC22}"/>
              </a:ext>
            </a:extLst>
          </p:cNvPr>
          <p:cNvSpPr txBox="1"/>
          <p:nvPr/>
        </p:nvSpPr>
        <p:spPr>
          <a:xfrm>
            <a:off x="5600700" y="957262"/>
            <a:ext cx="15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PWM_OUT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14EE1-7ED2-4618-8A73-594CA181D6D2}"/>
              </a:ext>
            </a:extLst>
          </p:cNvPr>
          <p:cNvSpPr txBox="1"/>
          <p:nvPr/>
        </p:nvSpPr>
        <p:spPr>
          <a:xfrm>
            <a:off x="5636585" y="337940"/>
            <a:ext cx="125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PWM_IN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ED4160-7AEB-40EF-87EA-5877EF27E4C9}"/>
              </a:ext>
            </a:extLst>
          </p:cNvPr>
          <p:cNvSpPr/>
          <p:nvPr/>
        </p:nvSpPr>
        <p:spPr>
          <a:xfrm>
            <a:off x="7839074" y="1409699"/>
            <a:ext cx="1910080" cy="144779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E9F39B-4851-4004-81FE-66999FDDE2C8}"/>
              </a:ext>
            </a:extLst>
          </p:cNvPr>
          <p:cNvSpPr txBox="1"/>
          <p:nvPr/>
        </p:nvSpPr>
        <p:spPr>
          <a:xfrm>
            <a:off x="8144522" y="1430481"/>
            <a:ext cx="142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Atmega16A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4757A0-E165-4C11-8EEE-7F90AD770E90}"/>
              </a:ext>
            </a:extLst>
          </p:cNvPr>
          <p:cNvCxnSpPr>
            <a:cxnSpLocks/>
          </p:cNvCxnSpPr>
          <p:nvPr/>
        </p:nvCxnSpPr>
        <p:spPr>
          <a:xfrm flipH="1">
            <a:off x="5462270" y="1905000"/>
            <a:ext cx="23768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7435AE-B3E5-423C-BD25-146B3FB1AA1D}"/>
              </a:ext>
            </a:extLst>
          </p:cNvPr>
          <p:cNvCxnSpPr/>
          <p:nvPr/>
        </p:nvCxnSpPr>
        <p:spPr>
          <a:xfrm flipH="1">
            <a:off x="5483860" y="2423973"/>
            <a:ext cx="22526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F5D6A3-187D-4CD9-90E6-76ADE5D6D56A}"/>
              </a:ext>
            </a:extLst>
          </p:cNvPr>
          <p:cNvCxnSpPr>
            <a:cxnSpLocks/>
          </p:cNvCxnSpPr>
          <p:nvPr/>
        </p:nvCxnSpPr>
        <p:spPr>
          <a:xfrm flipH="1">
            <a:off x="5462270" y="3505015"/>
            <a:ext cx="726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02E8F8F-04D2-4F9E-A308-ECF6673DDDA9}"/>
              </a:ext>
            </a:extLst>
          </p:cNvPr>
          <p:cNvSpPr txBox="1"/>
          <p:nvPr/>
        </p:nvSpPr>
        <p:spPr>
          <a:xfrm>
            <a:off x="7908127" y="1718102"/>
            <a:ext cx="78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E95AC7-855C-49A6-AF27-CD5CBE6C220D}"/>
              </a:ext>
            </a:extLst>
          </p:cNvPr>
          <p:cNvSpPr txBox="1"/>
          <p:nvPr/>
        </p:nvSpPr>
        <p:spPr>
          <a:xfrm>
            <a:off x="7897175" y="2272100"/>
            <a:ext cx="78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F6B77D-1D6D-4F92-A17B-BB4CD61B7405}"/>
              </a:ext>
            </a:extLst>
          </p:cNvPr>
          <p:cNvSpPr txBox="1"/>
          <p:nvPr/>
        </p:nvSpPr>
        <p:spPr>
          <a:xfrm>
            <a:off x="5001898" y="1729963"/>
            <a:ext cx="78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D72A5A-154E-4806-811E-E2F26EC88619}"/>
              </a:ext>
            </a:extLst>
          </p:cNvPr>
          <p:cNvSpPr txBox="1"/>
          <p:nvPr/>
        </p:nvSpPr>
        <p:spPr>
          <a:xfrm>
            <a:off x="4981488" y="2244129"/>
            <a:ext cx="78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F7D25D-CCE3-4290-91B8-1765AF58683F}"/>
              </a:ext>
            </a:extLst>
          </p:cNvPr>
          <p:cNvSpPr txBox="1"/>
          <p:nvPr/>
        </p:nvSpPr>
        <p:spPr>
          <a:xfrm>
            <a:off x="6010115" y="1537811"/>
            <a:ext cx="169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PWM_IN1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EF02C3-7438-4096-BB37-6759D5E31562}"/>
              </a:ext>
            </a:extLst>
          </p:cNvPr>
          <p:cNvSpPr txBox="1"/>
          <p:nvPr/>
        </p:nvSpPr>
        <p:spPr>
          <a:xfrm>
            <a:off x="5950752" y="2054641"/>
            <a:ext cx="15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PWM_IN2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F45BD0-EEC7-44CA-912C-110C5223F401}"/>
              </a:ext>
            </a:extLst>
          </p:cNvPr>
          <p:cNvSpPr txBox="1"/>
          <p:nvPr/>
        </p:nvSpPr>
        <p:spPr>
          <a:xfrm>
            <a:off x="4977048" y="2801916"/>
            <a:ext cx="78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3EE249-B5E0-4971-83EA-8CA4504DCAC7}"/>
              </a:ext>
            </a:extLst>
          </p:cNvPr>
          <p:cNvSpPr txBox="1"/>
          <p:nvPr/>
        </p:nvSpPr>
        <p:spPr>
          <a:xfrm>
            <a:off x="4953317" y="605909"/>
            <a:ext cx="78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PB5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D633FC-65DE-40D2-A74A-32420D9E06B1}"/>
              </a:ext>
            </a:extLst>
          </p:cNvPr>
          <p:cNvSpPr txBox="1"/>
          <p:nvPr/>
        </p:nvSpPr>
        <p:spPr>
          <a:xfrm>
            <a:off x="4950959" y="5209027"/>
            <a:ext cx="78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B4511A-0231-463C-8344-3FE8662F1EE5}"/>
              </a:ext>
            </a:extLst>
          </p:cNvPr>
          <p:cNvSpPr txBox="1"/>
          <p:nvPr/>
        </p:nvSpPr>
        <p:spPr>
          <a:xfrm>
            <a:off x="4970469" y="5592742"/>
            <a:ext cx="78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B7EA21-1C2C-4F5C-A23C-C2398249C198}"/>
              </a:ext>
            </a:extLst>
          </p:cNvPr>
          <p:cNvSpPr txBox="1"/>
          <p:nvPr/>
        </p:nvSpPr>
        <p:spPr>
          <a:xfrm>
            <a:off x="4955135" y="3833656"/>
            <a:ext cx="355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0B7A4E-EEF0-496A-B3E8-70A64713BD32}"/>
              </a:ext>
            </a:extLst>
          </p:cNvPr>
          <p:cNvSpPr txBox="1"/>
          <p:nvPr/>
        </p:nvSpPr>
        <p:spPr>
          <a:xfrm>
            <a:off x="4931401" y="4220460"/>
            <a:ext cx="78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C8E01A-9C6B-40CD-981D-4DC5BD42C345}"/>
              </a:ext>
            </a:extLst>
          </p:cNvPr>
          <p:cNvCxnSpPr>
            <a:cxnSpLocks/>
          </p:cNvCxnSpPr>
          <p:nvPr/>
        </p:nvCxnSpPr>
        <p:spPr>
          <a:xfrm>
            <a:off x="5483860" y="3001118"/>
            <a:ext cx="704854" cy="112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D53AFE7-679E-449A-837D-02C5EB715117}"/>
              </a:ext>
            </a:extLst>
          </p:cNvPr>
          <p:cNvSpPr/>
          <p:nvPr/>
        </p:nvSpPr>
        <p:spPr>
          <a:xfrm>
            <a:off x="10171116" y="2986582"/>
            <a:ext cx="1910080" cy="8535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C082CA-438A-4908-BFF5-E0504512F548}"/>
              </a:ext>
            </a:extLst>
          </p:cNvPr>
          <p:cNvSpPr txBox="1"/>
          <p:nvPr/>
        </p:nvSpPr>
        <p:spPr>
          <a:xfrm>
            <a:off x="10457214" y="3008756"/>
            <a:ext cx="137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HC-05 (BT module)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C05658-A69D-4331-9B9E-1456E430F8D6}"/>
              </a:ext>
            </a:extLst>
          </p:cNvPr>
          <p:cNvCxnSpPr>
            <a:cxnSpLocks/>
          </p:cNvCxnSpPr>
          <p:nvPr/>
        </p:nvCxnSpPr>
        <p:spPr>
          <a:xfrm flipH="1">
            <a:off x="5469995" y="4097796"/>
            <a:ext cx="2386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5F9A0A-884A-440E-BFA3-1AA3D1B1B85F}"/>
              </a:ext>
            </a:extLst>
          </p:cNvPr>
          <p:cNvCxnSpPr>
            <a:cxnSpLocks/>
          </p:cNvCxnSpPr>
          <p:nvPr/>
        </p:nvCxnSpPr>
        <p:spPr>
          <a:xfrm>
            <a:off x="5483860" y="4397629"/>
            <a:ext cx="2355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8360C00-B555-4879-8423-BFC64AB73A4C}"/>
              </a:ext>
            </a:extLst>
          </p:cNvPr>
          <p:cNvSpPr/>
          <p:nvPr/>
        </p:nvSpPr>
        <p:spPr>
          <a:xfrm>
            <a:off x="10096499" y="3888360"/>
            <a:ext cx="1910080" cy="8535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412B0E-17D3-41A9-9DC4-D5AC50DDF52F}"/>
              </a:ext>
            </a:extLst>
          </p:cNvPr>
          <p:cNvCxnSpPr>
            <a:cxnSpLocks/>
          </p:cNvCxnSpPr>
          <p:nvPr/>
        </p:nvCxnSpPr>
        <p:spPr>
          <a:xfrm flipH="1">
            <a:off x="5483860" y="5398265"/>
            <a:ext cx="2386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8846EA4-90E5-4FB8-AAF3-AABDA5D9AF2F}"/>
              </a:ext>
            </a:extLst>
          </p:cNvPr>
          <p:cNvCxnSpPr>
            <a:cxnSpLocks/>
          </p:cNvCxnSpPr>
          <p:nvPr/>
        </p:nvCxnSpPr>
        <p:spPr>
          <a:xfrm>
            <a:off x="5552903" y="5830849"/>
            <a:ext cx="2355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7FC250E-36D3-4631-84F8-C1961D3D8082}"/>
              </a:ext>
            </a:extLst>
          </p:cNvPr>
          <p:cNvSpPr/>
          <p:nvPr/>
        </p:nvSpPr>
        <p:spPr>
          <a:xfrm>
            <a:off x="7908117" y="5118897"/>
            <a:ext cx="1910080" cy="11771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DBEFDA-5762-4517-B631-8C54FB7C4480}"/>
              </a:ext>
            </a:extLst>
          </p:cNvPr>
          <p:cNvSpPr txBox="1"/>
          <p:nvPr/>
        </p:nvSpPr>
        <p:spPr>
          <a:xfrm>
            <a:off x="10351125" y="4098677"/>
            <a:ext cx="187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CC2500 (Zigbee module)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FEA84A3-2302-4952-B409-8222C614691E}"/>
              </a:ext>
            </a:extLst>
          </p:cNvPr>
          <p:cNvSpPr/>
          <p:nvPr/>
        </p:nvSpPr>
        <p:spPr>
          <a:xfrm>
            <a:off x="10111891" y="4880925"/>
            <a:ext cx="1910080" cy="8535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F10EB86-9A36-40B7-8AF7-9CA8E1D89725}"/>
              </a:ext>
            </a:extLst>
          </p:cNvPr>
          <p:cNvSpPr/>
          <p:nvPr/>
        </p:nvSpPr>
        <p:spPr>
          <a:xfrm>
            <a:off x="10111891" y="5830849"/>
            <a:ext cx="1910080" cy="8535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E3F861-6D19-4BFF-9488-1F1E5747AD2E}"/>
              </a:ext>
            </a:extLst>
          </p:cNvPr>
          <p:cNvSpPr txBox="1"/>
          <p:nvPr/>
        </p:nvSpPr>
        <p:spPr>
          <a:xfrm>
            <a:off x="10180934" y="4955206"/>
            <a:ext cx="187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ESP8266 (</a:t>
            </a:r>
            <a:r>
              <a:rPr lang="en-US" dirty="0" err="1"/>
              <a:t>Wifi</a:t>
            </a:r>
            <a:r>
              <a:rPr lang="en-US" dirty="0"/>
              <a:t> module)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838790-9CB0-482B-9F6B-F9C80BB24B7A}"/>
              </a:ext>
            </a:extLst>
          </p:cNvPr>
          <p:cNvSpPr txBox="1"/>
          <p:nvPr/>
        </p:nvSpPr>
        <p:spPr>
          <a:xfrm>
            <a:off x="10197906" y="5934437"/>
            <a:ext cx="187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sim800L (GPRS module)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01EA90-2DB9-440E-96A5-C265192EF019}"/>
              </a:ext>
            </a:extLst>
          </p:cNvPr>
          <p:cNvSpPr txBox="1"/>
          <p:nvPr/>
        </p:nvSpPr>
        <p:spPr>
          <a:xfrm>
            <a:off x="8274391" y="5398265"/>
            <a:ext cx="18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DIP switch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4245B8-5257-4391-B3D9-3D476A5DF59D}"/>
              </a:ext>
            </a:extLst>
          </p:cNvPr>
          <p:cNvSpPr/>
          <p:nvPr/>
        </p:nvSpPr>
        <p:spPr>
          <a:xfrm>
            <a:off x="10013310" y="1500987"/>
            <a:ext cx="1997240" cy="5543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8810BBE-54F3-4F94-89F6-B25904A20FE3}"/>
              </a:ext>
            </a:extLst>
          </p:cNvPr>
          <p:cNvSpPr/>
          <p:nvPr/>
        </p:nvSpPr>
        <p:spPr>
          <a:xfrm>
            <a:off x="10045332" y="2209360"/>
            <a:ext cx="1976639" cy="5543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96B728-0F0C-4FCF-9070-83A11A98BCE8}"/>
              </a:ext>
            </a:extLst>
          </p:cNvPr>
          <p:cNvSpPr txBox="1"/>
          <p:nvPr/>
        </p:nvSpPr>
        <p:spPr>
          <a:xfrm>
            <a:off x="10102692" y="1564605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Potentiometer1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A2EA281-079D-4599-911B-C42E5FF8B790}"/>
              </a:ext>
            </a:extLst>
          </p:cNvPr>
          <p:cNvSpPr txBox="1"/>
          <p:nvPr/>
        </p:nvSpPr>
        <p:spPr>
          <a:xfrm>
            <a:off x="10111891" y="2217779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Potentiometer2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37FDE64-3A9C-4685-B126-80FED7C14663}"/>
              </a:ext>
            </a:extLst>
          </p:cNvPr>
          <p:cNvCxnSpPr>
            <a:cxnSpLocks/>
          </p:cNvCxnSpPr>
          <p:nvPr/>
        </p:nvCxnSpPr>
        <p:spPr>
          <a:xfrm>
            <a:off x="9818197" y="5324538"/>
            <a:ext cx="2271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63AC95-F6A2-4F4C-85E1-0410C73D5C8B}"/>
              </a:ext>
            </a:extLst>
          </p:cNvPr>
          <p:cNvCxnSpPr>
            <a:cxnSpLocks/>
          </p:cNvCxnSpPr>
          <p:nvPr/>
        </p:nvCxnSpPr>
        <p:spPr>
          <a:xfrm flipH="1">
            <a:off x="9836337" y="5522947"/>
            <a:ext cx="27555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469698E-5AAA-4870-813B-775D1110D2CC}"/>
              </a:ext>
            </a:extLst>
          </p:cNvPr>
          <p:cNvCxnSpPr>
            <a:cxnSpLocks/>
          </p:cNvCxnSpPr>
          <p:nvPr/>
        </p:nvCxnSpPr>
        <p:spPr>
          <a:xfrm>
            <a:off x="9818197" y="5971683"/>
            <a:ext cx="2271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D6849CA-C6B2-4C3C-8ED7-695039236F7A}"/>
              </a:ext>
            </a:extLst>
          </p:cNvPr>
          <p:cNvCxnSpPr>
            <a:cxnSpLocks/>
          </p:cNvCxnSpPr>
          <p:nvPr/>
        </p:nvCxnSpPr>
        <p:spPr>
          <a:xfrm flipH="1">
            <a:off x="9836337" y="6170092"/>
            <a:ext cx="27555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343FC63-17FD-4C46-A003-F281AFA8E681}"/>
              </a:ext>
            </a:extLst>
          </p:cNvPr>
          <p:cNvSpPr txBox="1"/>
          <p:nvPr/>
        </p:nvSpPr>
        <p:spPr>
          <a:xfrm>
            <a:off x="9092243" y="1707674"/>
            <a:ext cx="78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890B8C9-C9A3-437C-B056-EB9D1C6915FF}"/>
              </a:ext>
            </a:extLst>
          </p:cNvPr>
          <p:cNvSpPr txBox="1"/>
          <p:nvPr/>
        </p:nvSpPr>
        <p:spPr>
          <a:xfrm>
            <a:off x="9129701" y="2143987"/>
            <a:ext cx="78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PA1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FF5C8A9-82FC-4829-843A-6F6789983AD4}"/>
              </a:ext>
            </a:extLst>
          </p:cNvPr>
          <p:cNvCxnSpPr>
            <a:cxnSpLocks/>
          </p:cNvCxnSpPr>
          <p:nvPr/>
        </p:nvCxnSpPr>
        <p:spPr>
          <a:xfrm flipH="1">
            <a:off x="9736618" y="1799813"/>
            <a:ext cx="3192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760F21-D02B-448E-95EC-24EC105D9F7F}"/>
              </a:ext>
            </a:extLst>
          </p:cNvPr>
          <p:cNvCxnSpPr>
            <a:cxnSpLocks/>
          </p:cNvCxnSpPr>
          <p:nvPr/>
        </p:nvCxnSpPr>
        <p:spPr>
          <a:xfrm flipH="1">
            <a:off x="9755564" y="2558536"/>
            <a:ext cx="3192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B3E102B-9D41-4B78-A644-2C43E3061074}"/>
              </a:ext>
            </a:extLst>
          </p:cNvPr>
          <p:cNvSpPr/>
          <p:nvPr/>
        </p:nvSpPr>
        <p:spPr>
          <a:xfrm>
            <a:off x="7903317" y="3234373"/>
            <a:ext cx="1910080" cy="14157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E2F477C-BB53-452F-9C8E-4F9495C4E18F}"/>
              </a:ext>
            </a:extLst>
          </p:cNvPr>
          <p:cNvSpPr txBox="1"/>
          <p:nvPr/>
        </p:nvSpPr>
        <p:spPr>
          <a:xfrm>
            <a:off x="8279786" y="3735149"/>
            <a:ext cx="18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DIP switch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27F2296-62F9-4C8F-B32F-1E279CDAAFB0}"/>
              </a:ext>
            </a:extLst>
          </p:cNvPr>
          <p:cNvCxnSpPr>
            <a:cxnSpLocks/>
          </p:cNvCxnSpPr>
          <p:nvPr/>
        </p:nvCxnSpPr>
        <p:spPr>
          <a:xfrm>
            <a:off x="9879696" y="3390553"/>
            <a:ext cx="2271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77C092D-20B8-4451-B2EA-E88DED583975}"/>
              </a:ext>
            </a:extLst>
          </p:cNvPr>
          <p:cNvCxnSpPr>
            <a:cxnSpLocks/>
          </p:cNvCxnSpPr>
          <p:nvPr/>
        </p:nvCxnSpPr>
        <p:spPr>
          <a:xfrm flipH="1">
            <a:off x="9850211" y="3588962"/>
            <a:ext cx="27555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90907E-22DB-4C81-A6D1-1D99D9EB3E30}"/>
              </a:ext>
            </a:extLst>
          </p:cNvPr>
          <p:cNvCxnSpPr>
            <a:cxnSpLocks/>
          </p:cNvCxnSpPr>
          <p:nvPr/>
        </p:nvCxnSpPr>
        <p:spPr>
          <a:xfrm>
            <a:off x="9832071" y="4037698"/>
            <a:ext cx="2271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1E64D4A-5AA1-4C70-9029-E8A8D29F31FF}"/>
              </a:ext>
            </a:extLst>
          </p:cNvPr>
          <p:cNvCxnSpPr>
            <a:cxnSpLocks/>
          </p:cNvCxnSpPr>
          <p:nvPr/>
        </p:nvCxnSpPr>
        <p:spPr>
          <a:xfrm flipH="1">
            <a:off x="9850211" y="4236107"/>
            <a:ext cx="27555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4B55DB-B099-47C7-80C8-4B0CB105617E}"/>
              </a:ext>
            </a:extLst>
          </p:cNvPr>
          <p:cNvSpPr/>
          <p:nvPr/>
        </p:nvSpPr>
        <p:spPr>
          <a:xfrm>
            <a:off x="6202338" y="2641432"/>
            <a:ext cx="1569899" cy="11004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84D979E-8413-4C17-9BF7-C3A6C9E7204A}"/>
              </a:ext>
            </a:extLst>
          </p:cNvPr>
          <p:cNvSpPr txBox="1"/>
          <p:nvPr/>
        </p:nvSpPr>
        <p:spPr>
          <a:xfrm>
            <a:off x="6163444" y="2739939"/>
            <a:ext cx="1878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Cp2102</a:t>
            </a:r>
          </a:p>
          <a:p>
            <a:r>
              <a:rPr lang="en-US" dirty="0"/>
              <a:t>(USB to serial converter)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DFAA74-A392-464F-AC9C-8AE0E1EBF69F}"/>
              </a:ext>
            </a:extLst>
          </p:cNvPr>
          <p:cNvSpPr txBox="1"/>
          <p:nvPr/>
        </p:nvSpPr>
        <p:spPr>
          <a:xfrm>
            <a:off x="5500640" y="3221187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3D194E6-E59A-4C89-AEE8-F6EBE6F7E8B9}"/>
              </a:ext>
            </a:extLst>
          </p:cNvPr>
          <p:cNvSpPr txBox="1"/>
          <p:nvPr/>
        </p:nvSpPr>
        <p:spPr>
          <a:xfrm>
            <a:off x="5469995" y="2711128"/>
            <a:ext cx="54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0AEF9CD-F9FE-43CB-A019-AA373BEEEB98}"/>
              </a:ext>
            </a:extLst>
          </p:cNvPr>
          <p:cNvSpPr txBox="1"/>
          <p:nvPr/>
        </p:nvSpPr>
        <p:spPr>
          <a:xfrm>
            <a:off x="5521783" y="3774574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CA4E3B6-A10A-4BC5-A1E3-C198CD22C09D}"/>
              </a:ext>
            </a:extLst>
          </p:cNvPr>
          <p:cNvSpPr txBox="1"/>
          <p:nvPr/>
        </p:nvSpPr>
        <p:spPr>
          <a:xfrm>
            <a:off x="5548359" y="4028297"/>
            <a:ext cx="54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FD9DC0-46A9-4B72-91F1-E14DF553179C}"/>
              </a:ext>
            </a:extLst>
          </p:cNvPr>
          <p:cNvSpPr txBox="1"/>
          <p:nvPr/>
        </p:nvSpPr>
        <p:spPr>
          <a:xfrm>
            <a:off x="5762543" y="5093705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6E2FA80-243F-4557-BCE6-1BF5AF90E105}"/>
              </a:ext>
            </a:extLst>
          </p:cNvPr>
          <p:cNvSpPr txBox="1"/>
          <p:nvPr/>
        </p:nvSpPr>
        <p:spPr>
          <a:xfrm>
            <a:off x="5839858" y="5487365"/>
            <a:ext cx="54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TX2</a:t>
            </a:r>
          </a:p>
        </p:txBody>
      </p:sp>
    </p:spTree>
    <p:extLst>
      <p:ext uri="{BB962C8B-B14F-4D97-AF65-F5344CB8AC3E}">
        <p14:creationId xmlns:p14="http://schemas.microsoft.com/office/powerpoint/2010/main" val="386850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82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IoT Based Speed Control for Semi-Autonomous Electric Off-Road Cargo Vehicle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Santhana kumar</dc:creator>
  <cp:lastModifiedBy>arunkumar palaniappan</cp:lastModifiedBy>
  <cp:revision>5</cp:revision>
  <dcterms:created xsi:type="dcterms:W3CDTF">2021-10-03T02:31:51Z</dcterms:created>
  <dcterms:modified xsi:type="dcterms:W3CDTF">2021-10-06T16:05:32Z</dcterms:modified>
</cp:coreProperties>
</file>