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3" r:id="rId4"/>
    <p:sldId id="272" r:id="rId5"/>
    <p:sldId id="271" r:id="rId6"/>
    <p:sldId id="270" r:id="rId7"/>
    <p:sldId id="256" r:id="rId8"/>
    <p:sldId id="275" r:id="rId9"/>
    <p:sldId id="276" r:id="rId10"/>
    <p:sldId id="277" r:id="rId11"/>
    <p:sldId id="278" r:id="rId12"/>
    <p:sldId id="257" r:id="rId13"/>
    <p:sldId id="264" r:id="rId14"/>
    <p:sldId id="265" r:id="rId15"/>
    <p:sldId id="280" r:id="rId16"/>
    <p:sldId id="258" r:id="rId17"/>
    <p:sldId id="262" r:id="rId18"/>
    <p:sldId id="300" r:id="rId19"/>
    <p:sldId id="298" r:id="rId20"/>
    <p:sldId id="301" r:id="rId21"/>
    <p:sldId id="302" r:id="rId22"/>
    <p:sldId id="299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59" r:id="rId31"/>
    <p:sldId id="304" r:id="rId32"/>
    <p:sldId id="260" r:id="rId33"/>
    <p:sldId id="303" r:id="rId34"/>
    <p:sldId id="305" r:id="rId35"/>
    <p:sldId id="306" r:id="rId36"/>
    <p:sldId id="261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316F46A5-143E-4C5E-BD2A-11C23B698543}">
          <p14:sldIdLst>
            <p14:sldId id="274"/>
            <p14:sldId id="279"/>
            <p14:sldId id="273"/>
            <p14:sldId id="272"/>
            <p14:sldId id="271"/>
            <p14:sldId id="270"/>
            <p14:sldId id="256"/>
            <p14:sldId id="275"/>
            <p14:sldId id="276"/>
            <p14:sldId id="277"/>
            <p14:sldId id="278"/>
            <p14:sldId id="257"/>
            <p14:sldId id="264"/>
            <p14:sldId id="265"/>
            <p14:sldId id="280"/>
            <p14:sldId id="258"/>
            <p14:sldId id="262"/>
            <p14:sldId id="300"/>
            <p14:sldId id="298"/>
            <p14:sldId id="301"/>
            <p14:sldId id="302"/>
            <p14:sldId id="299"/>
            <p14:sldId id="263"/>
            <p14:sldId id="291"/>
            <p14:sldId id="292"/>
            <p14:sldId id="293"/>
            <p14:sldId id="294"/>
            <p14:sldId id="295"/>
            <p14:sldId id="296"/>
            <p14:sldId id="259"/>
            <p14:sldId id="304"/>
            <p14:sldId id="260"/>
            <p14:sldId id="303"/>
            <p14:sldId id="305"/>
            <p14:sldId id="306"/>
          </p14:sldIdLst>
        </p14:section>
        <p14:section name="ui" id="{BBEE4B5F-218F-425F-945E-7A25E700A6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A35"/>
    <a:srgbClr val="303643"/>
    <a:srgbClr val="073B4C"/>
    <a:srgbClr val="0E7494"/>
    <a:srgbClr val="000000"/>
    <a:srgbClr val="118AB2"/>
    <a:srgbClr val="06D6A0"/>
    <a:srgbClr val="FFD166"/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75" d="100"/>
          <a:sy n="75" d="100"/>
        </p:scale>
        <p:origin x="1848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D060E-1A4C-4D24-A607-3EEFD287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57E45-BA1A-47D8-A9BA-3C4C0FB0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7C2A1-5E83-452D-ABB3-4E30E6C3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8822E-5624-4D34-9608-092B0569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CAFA9-4D32-459D-ABDE-3A3FC685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0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AB13-5CAC-4596-A513-688FA9F1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DB52AB-A724-4AA5-A114-E93780F6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32673-9216-4A75-BC13-3909EBF0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45AD6-ED19-4A0C-88B9-F6E6BDD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8A6F9-5A62-4582-9712-C824F178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8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040CCA-12A4-471F-9172-466D4CDB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3A1C9F-E13F-48E4-8B93-8E97C3B60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23BFF-2D5F-49E4-9866-24EC3CFF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A9524-F0D9-42EB-AF09-8D040B0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39038-07B4-4F59-9A8B-76CB4B20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8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02CAA-C29A-4128-B734-119209EE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5E454-3770-4683-9151-5259E3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A8213-7A7E-4B85-B9D7-DCA54D41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2D084-80F9-4E32-868F-26BA7A7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E8152-F651-45F0-B71D-C3583517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2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47F90-CA8B-467F-97D2-3470567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4A2686-1A7B-4C4A-ADB3-4DC68401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8A34F-16CB-4CD0-9FA4-38D01C0A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D0F34-C42C-457D-A194-5BC3F17A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08E55-0433-4ECE-8929-1A10A01C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6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9233C-11D9-49C2-A23A-088A0BB2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3EDB1-2016-459D-895A-D8E7A52D8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36519-B4CC-4A6D-8B9E-EAE9629C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2443A-D557-4A5D-8D52-C7BB4162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65DC39-337A-4C66-A09A-EAEA978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BC80D6-B4F2-43CB-B307-590F9F3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3E47A-B1BD-4DAC-B2C6-969C1AC7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B5A387-F9DB-4004-B7E7-E04C14D1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86707A-189A-406A-969C-AA1509CF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4C0616-4540-4234-A1F4-E146C2CBD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FF8464-1330-4B9C-8632-EC82DBFA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DFCC46-B252-4E47-8E54-71AB6477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5AAD5A-37B9-40C2-A045-10336EF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90C786-ED57-4D13-BDBC-F45B769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11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4B22D-5881-42A1-A744-9F84967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530DE7-0DD7-411A-9B18-B1FD560B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68DF8F-23D3-419E-8B2E-09CAADB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BD9BD4-55D6-4892-8EFF-3F40C2D6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86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D88008-283F-498D-8924-31FA87DF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E06798-7E89-4FDE-A5CB-B39C0AAC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ADE787-DD33-43DD-88B4-5AE257EE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39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3A20C-30B1-4BC3-B138-880BD6DA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2BEE1-A406-4950-A5DC-BD15BAF8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E4550E-803F-43E4-A4BF-580E8D98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5F6F3-F53C-47D4-8271-C61C2C6E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177DF-6E1A-4A2C-9AB2-9D64962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A4BA8B-993D-40AF-8C48-4913A493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B6C7D-3F9F-43BF-8AD7-9EFAB5CF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F4EDFA-8BBD-47CA-80D1-8E974134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F53F51-F7C0-4F79-8BD5-CA20C938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551AE4-A23C-472F-A752-58A18D8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23BEB4-4D13-4B4C-8B78-5C6E517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85C6E8-41BE-4A43-B680-D4FFED6C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27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C013F2-98E5-4D72-804A-54CB6A00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8227DA-742D-4952-9763-7D1F294F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0B8A2F-9261-4B3E-8C4C-2FA9D8A08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708E-C316-466C-AAFC-20E3F752D44A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4C90D-F45B-45EE-90FF-7F1672464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071DF5-C645-4F92-AEFE-1D6B131F3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C9CC-2FB0-472D-BFC1-1A4932F1A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7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svg"/><Relationship Id="rId18" Type="http://schemas.openxmlformats.org/officeDocument/2006/relationships/image" Target="../media/image25.jpg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6.jpe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14.sv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6.sv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svg"/><Relationship Id="rId18" Type="http://schemas.openxmlformats.org/officeDocument/2006/relationships/image" Target="../media/image25.jpg"/><Relationship Id="rId26" Type="http://schemas.openxmlformats.org/officeDocument/2006/relationships/image" Target="../media/image10.sv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6.jpeg"/><Relationship Id="rId25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8.svg"/><Relationship Id="rId5" Type="http://schemas.openxmlformats.org/officeDocument/2006/relationships/image" Target="../media/image14.svg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image" Target="../media/image6.sv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6.jpeg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30.svg"/><Relationship Id="rId12" Type="http://schemas.openxmlformats.org/officeDocument/2006/relationships/image" Target="../media/image1.png"/><Relationship Id="rId17" Type="http://schemas.openxmlformats.org/officeDocument/2006/relationships/image" Target="../media/image33.pn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32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image" Target="../media/image31.png"/><Relationship Id="rId23" Type="http://schemas.openxmlformats.org/officeDocument/2006/relationships/image" Target="../media/image23.svg"/><Relationship Id="rId10" Type="http://schemas.openxmlformats.org/officeDocument/2006/relationships/image" Target="../media/image6.svg"/><Relationship Id="rId19" Type="http://schemas.openxmlformats.org/officeDocument/2006/relationships/image" Target="../media/image19.jpe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34.png"/><Relationship Id="rId26" Type="http://schemas.openxmlformats.org/officeDocument/2006/relationships/image" Target="../media/image8.svg"/><Relationship Id="rId3" Type="http://schemas.openxmlformats.org/officeDocument/2006/relationships/image" Target="../media/image12.svg"/><Relationship Id="rId21" Type="http://schemas.openxmlformats.org/officeDocument/2006/relationships/image" Target="../media/image20.png"/><Relationship Id="rId7" Type="http://schemas.openxmlformats.org/officeDocument/2006/relationships/image" Target="../media/image30.svg"/><Relationship Id="rId12" Type="http://schemas.openxmlformats.org/officeDocument/2006/relationships/image" Target="../media/image1.png"/><Relationship Id="rId17" Type="http://schemas.openxmlformats.org/officeDocument/2006/relationships/image" Target="../media/image33.png"/><Relationship Id="rId25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32.sv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slide" Target="slide7.xml"/><Relationship Id="rId24" Type="http://schemas.openxmlformats.org/officeDocument/2006/relationships/image" Target="../media/image23.svg"/><Relationship Id="rId5" Type="http://schemas.openxmlformats.org/officeDocument/2006/relationships/image" Target="../media/image28.svg"/><Relationship Id="rId15" Type="http://schemas.openxmlformats.org/officeDocument/2006/relationships/image" Target="../media/image31.png"/><Relationship Id="rId23" Type="http://schemas.openxmlformats.org/officeDocument/2006/relationships/image" Target="../media/image22.png"/><Relationship Id="rId28" Type="http://schemas.openxmlformats.org/officeDocument/2006/relationships/image" Target="../media/image10.svg"/><Relationship Id="rId10" Type="http://schemas.openxmlformats.org/officeDocument/2006/relationships/image" Target="../media/image6.sv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1.svg"/><Relationship Id="rId27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35.png"/><Relationship Id="rId26" Type="http://schemas.openxmlformats.org/officeDocument/2006/relationships/image" Target="../media/image8.svg"/><Relationship Id="rId3" Type="http://schemas.openxmlformats.org/officeDocument/2006/relationships/image" Target="../media/image12.svg"/><Relationship Id="rId21" Type="http://schemas.openxmlformats.org/officeDocument/2006/relationships/image" Target="../media/image20.png"/><Relationship Id="rId7" Type="http://schemas.openxmlformats.org/officeDocument/2006/relationships/image" Target="../media/image30.svg"/><Relationship Id="rId12" Type="http://schemas.openxmlformats.org/officeDocument/2006/relationships/image" Target="../media/image1.png"/><Relationship Id="rId17" Type="http://schemas.openxmlformats.org/officeDocument/2006/relationships/image" Target="../media/image34.png"/><Relationship Id="rId25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32.sv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slide" Target="slide7.xml"/><Relationship Id="rId24" Type="http://schemas.openxmlformats.org/officeDocument/2006/relationships/image" Target="../media/image23.svg"/><Relationship Id="rId5" Type="http://schemas.openxmlformats.org/officeDocument/2006/relationships/image" Target="../media/image28.svg"/><Relationship Id="rId15" Type="http://schemas.openxmlformats.org/officeDocument/2006/relationships/image" Target="../media/image31.png"/><Relationship Id="rId23" Type="http://schemas.openxmlformats.org/officeDocument/2006/relationships/image" Target="../media/image22.png"/><Relationship Id="rId28" Type="http://schemas.openxmlformats.org/officeDocument/2006/relationships/image" Target="../media/image10.svg"/><Relationship Id="rId10" Type="http://schemas.openxmlformats.org/officeDocument/2006/relationships/image" Target="../media/image6.svg"/><Relationship Id="rId19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1.svg"/><Relationship Id="rId27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35.png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30.svg"/><Relationship Id="rId12" Type="http://schemas.openxmlformats.org/officeDocument/2006/relationships/image" Target="../media/image1.png"/><Relationship Id="rId17" Type="http://schemas.openxmlformats.org/officeDocument/2006/relationships/image" Target="../media/image34.pn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32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image" Target="../media/image31.png"/><Relationship Id="rId23" Type="http://schemas.openxmlformats.org/officeDocument/2006/relationships/image" Target="../media/image23.svg"/><Relationship Id="rId10" Type="http://schemas.openxmlformats.org/officeDocument/2006/relationships/image" Target="../media/image6.svg"/><Relationship Id="rId19" Type="http://schemas.openxmlformats.org/officeDocument/2006/relationships/image" Target="../media/image19.jpe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microsoft.com/office/2007/relationships/hdphoto" Target="../media/hdphoto1.wdp"/><Relationship Id="rId26" Type="http://schemas.openxmlformats.org/officeDocument/2006/relationships/image" Target="../media/image9.png"/><Relationship Id="rId3" Type="http://schemas.openxmlformats.org/officeDocument/2006/relationships/image" Target="../media/image37.svg"/><Relationship Id="rId21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0.png"/><Relationship Id="rId25" Type="http://schemas.openxmlformats.org/officeDocument/2006/relationships/image" Target="../media/image8.svg"/><Relationship Id="rId2" Type="http://schemas.openxmlformats.org/officeDocument/2006/relationships/image" Target="../media/image36.png"/><Relationship Id="rId16" Type="http://schemas.openxmlformats.org/officeDocument/2006/relationships/image" Target="../media/image4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19.jpe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8.svg"/><Relationship Id="rId3" Type="http://schemas.openxmlformats.org/officeDocument/2006/relationships/image" Target="../media/image12.svg"/><Relationship Id="rId21" Type="http://schemas.openxmlformats.org/officeDocument/2006/relationships/image" Target="../media/image20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23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2.png"/><Relationship Id="rId28" Type="http://schemas.openxmlformats.org/officeDocument/2006/relationships/image" Target="../media/image10.svg"/><Relationship Id="rId10" Type="http://schemas.openxmlformats.org/officeDocument/2006/relationships/image" Target="../media/image39.sv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1.svg"/><Relationship Id="rId27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23.svg"/><Relationship Id="rId3" Type="http://schemas.openxmlformats.org/officeDocument/2006/relationships/image" Target="../media/image12.svg"/><Relationship Id="rId21" Type="http://schemas.openxmlformats.org/officeDocument/2006/relationships/image" Target="../media/image43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2.sv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21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0.png"/><Relationship Id="rId28" Type="http://schemas.openxmlformats.org/officeDocument/2006/relationships/image" Target="../media/image8.svg"/><Relationship Id="rId10" Type="http://schemas.openxmlformats.org/officeDocument/2006/relationships/image" Target="../media/image39.sv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44.svg"/><Relationship Id="rId27" Type="http://schemas.openxmlformats.org/officeDocument/2006/relationships/image" Target="../media/image7.png"/><Relationship Id="rId30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21.svg"/><Relationship Id="rId3" Type="http://schemas.openxmlformats.org/officeDocument/2006/relationships/image" Target="../media/image12.svg"/><Relationship Id="rId21" Type="http://schemas.openxmlformats.org/officeDocument/2006/relationships/image" Target="../media/image43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46.svg"/><Relationship Id="rId32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45.png"/><Relationship Id="rId28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41.png"/><Relationship Id="rId31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44.svg"/><Relationship Id="rId27" Type="http://schemas.openxmlformats.org/officeDocument/2006/relationships/image" Target="../media/image22.png"/><Relationship Id="rId30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21.svg"/><Relationship Id="rId3" Type="http://schemas.openxmlformats.org/officeDocument/2006/relationships/image" Target="../media/image12.svg"/><Relationship Id="rId21" Type="http://schemas.openxmlformats.org/officeDocument/2006/relationships/image" Target="../media/image43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46.svg"/><Relationship Id="rId32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45.png"/><Relationship Id="rId28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41.png"/><Relationship Id="rId31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44.svg"/><Relationship Id="rId27" Type="http://schemas.openxmlformats.org/officeDocument/2006/relationships/image" Target="../media/image22.png"/><Relationship Id="rId30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21.svg"/><Relationship Id="rId3" Type="http://schemas.openxmlformats.org/officeDocument/2006/relationships/image" Target="../media/image12.svg"/><Relationship Id="rId21" Type="http://schemas.openxmlformats.org/officeDocument/2006/relationships/image" Target="../media/image43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2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46.svg"/><Relationship Id="rId32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45.png"/><Relationship Id="rId28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41.png"/><Relationship Id="rId31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44.svg"/><Relationship Id="rId27" Type="http://schemas.openxmlformats.org/officeDocument/2006/relationships/image" Target="../media/image22.png"/><Relationship Id="rId30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25.jpg"/><Relationship Id="rId26" Type="http://schemas.openxmlformats.org/officeDocument/2006/relationships/image" Target="../media/image46.svg"/><Relationship Id="rId3" Type="http://schemas.openxmlformats.org/officeDocument/2006/relationships/image" Target="../media/image12.svg"/><Relationship Id="rId21" Type="http://schemas.openxmlformats.org/officeDocument/2006/relationships/image" Target="../media/image41.png"/><Relationship Id="rId34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jpeg"/><Relationship Id="rId25" Type="http://schemas.openxmlformats.org/officeDocument/2006/relationships/image" Target="../media/image45.png"/><Relationship Id="rId33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48.sv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44.svg"/><Relationship Id="rId32" Type="http://schemas.openxmlformats.org/officeDocument/2006/relationships/image" Target="../media/image8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43.png"/><Relationship Id="rId28" Type="http://schemas.openxmlformats.org/officeDocument/2006/relationships/image" Target="../media/image21.svg"/><Relationship Id="rId10" Type="http://schemas.openxmlformats.org/officeDocument/2006/relationships/image" Target="../media/image39.svg"/><Relationship Id="rId19" Type="http://schemas.openxmlformats.org/officeDocument/2006/relationships/image" Target="../media/image47.png"/><Relationship Id="rId31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42.svg"/><Relationship Id="rId27" Type="http://schemas.openxmlformats.org/officeDocument/2006/relationships/image" Target="../media/image20.png"/><Relationship Id="rId30" Type="http://schemas.openxmlformats.org/officeDocument/2006/relationships/image" Target="../media/image23.svg"/><Relationship Id="rId8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microsoft.com/office/2007/relationships/hdphoto" Target="../media/hdphoto1.wdp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0.pn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25.jp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microsoft.com/office/2007/relationships/hdphoto" Target="../media/hdphoto1.wdp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0.pn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openxmlformats.org/officeDocument/2006/relationships/image" Target="../media/image25.jp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40.png"/><Relationship Id="rId26" Type="http://schemas.openxmlformats.org/officeDocument/2006/relationships/image" Target="../media/image8.svg"/><Relationship Id="rId3" Type="http://schemas.openxmlformats.org/officeDocument/2006/relationships/image" Target="../media/image12.svg"/><Relationship Id="rId21" Type="http://schemas.openxmlformats.org/officeDocument/2006/relationships/image" Target="../media/image20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9.png"/><Relationship Id="rId25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23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2.png"/><Relationship Id="rId28" Type="http://schemas.openxmlformats.org/officeDocument/2006/relationships/image" Target="../media/image10.svg"/><Relationship Id="rId10" Type="http://schemas.openxmlformats.org/officeDocument/2006/relationships/image" Target="../media/image39.svg"/><Relationship Id="rId19" Type="http://schemas.microsoft.com/office/2007/relationships/hdphoto" Target="../media/hdphoto1.wdp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1.svg"/><Relationship Id="rId27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50.png"/><Relationship Id="rId26" Type="http://schemas.openxmlformats.org/officeDocument/2006/relationships/image" Target="../media/image7.png"/><Relationship Id="rId3" Type="http://schemas.openxmlformats.org/officeDocument/2006/relationships/image" Target="../media/image12.svg"/><Relationship Id="rId21" Type="http://schemas.openxmlformats.org/officeDocument/2006/relationships/image" Target="../media/image25.jp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9.png"/><Relationship Id="rId25" Type="http://schemas.openxmlformats.org/officeDocument/2006/relationships/image" Target="../media/image23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microsoft.com/office/2007/relationships/hdphoto" Target="../media/hdphoto1.wdp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22.pn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1.svg"/><Relationship Id="rId28" Type="http://schemas.openxmlformats.org/officeDocument/2006/relationships/image" Target="../media/image9.png"/><Relationship Id="rId10" Type="http://schemas.openxmlformats.org/officeDocument/2006/relationships/image" Target="../media/image39.sv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0.png"/><Relationship Id="rId27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40.png"/><Relationship Id="rId26" Type="http://schemas.openxmlformats.org/officeDocument/2006/relationships/image" Target="../media/image21.svg"/><Relationship Id="rId3" Type="http://schemas.openxmlformats.org/officeDocument/2006/relationships/image" Target="../media/image12.svg"/><Relationship Id="rId21" Type="http://schemas.openxmlformats.org/officeDocument/2006/relationships/image" Target="../media/image25.jp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9.png"/><Relationship Id="rId25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50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52.jpeg"/><Relationship Id="rId32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microsoft.com/office/2007/relationships/hdphoto" Target="../media/hdphoto2.wdp"/><Relationship Id="rId28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microsoft.com/office/2007/relationships/hdphoto" Target="../media/hdphoto1.wdp"/><Relationship Id="rId31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51.png"/><Relationship Id="rId27" Type="http://schemas.openxmlformats.org/officeDocument/2006/relationships/image" Target="../media/image22.png"/><Relationship Id="rId30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40.png"/><Relationship Id="rId26" Type="http://schemas.openxmlformats.org/officeDocument/2006/relationships/image" Target="../media/image21.svg"/><Relationship Id="rId3" Type="http://schemas.openxmlformats.org/officeDocument/2006/relationships/image" Target="../media/image12.svg"/><Relationship Id="rId21" Type="http://schemas.openxmlformats.org/officeDocument/2006/relationships/image" Target="../media/image25.jp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49.png"/><Relationship Id="rId25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50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52.jpeg"/><Relationship Id="rId32" Type="http://schemas.openxmlformats.org/officeDocument/2006/relationships/image" Target="../media/image10.sv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microsoft.com/office/2007/relationships/hdphoto" Target="../media/hdphoto2.wdp"/><Relationship Id="rId28" Type="http://schemas.openxmlformats.org/officeDocument/2006/relationships/image" Target="../media/image23.svg"/><Relationship Id="rId10" Type="http://schemas.openxmlformats.org/officeDocument/2006/relationships/image" Target="../media/image39.svg"/><Relationship Id="rId19" Type="http://schemas.microsoft.com/office/2007/relationships/hdphoto" Target="../media/hdphoto1.wdp"/><Relationship Id="rId31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51.png"/><Relationship Id="rId27" Type="http://schemas.openxmlformats.org/officeDocument/2006/relationships/image" Target="../media/image22.png"/><Relationship Id="rId30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svg"/><Relationship Id="rId18" Type="http://schemas.openxmlformats.org/officeDocument/2006/relationships/image" Target="../media/image51.png"/><Relationship Id="rId26" Type="http://schemas.openxmlformats.org/officeDocument/2006/relationships/image" Target="../media/image7.png"/><Relationship Id="rId3" Type="http://schemas.openxmlformats.org/officeDocument/2006/relationships/image" Target="../media/image12.svg"/><Relationship Id="rId21" Type="http://schemas.openxmlformats.org/officeDocument/2006/relationships/image" Target="../media/image50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25.jpg"/><Relationship Id="rId25" Type="http://schemas.openxmlformats.org/officeDocument/2006/relationships/image" Target="../media/image23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52.jpe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22.png"/><Relationship Id="rId5" Type="http://schemas.openxmlformats.org/officeDocument/2006/relationships/image" Target="../media/image28.svg"/><Relationship Id="rId15" Type="http://schemas.openxmlformats.org/officeDocument/2006/relationships/image" Target="../media/image3.png"/><Relationship Id="rId23" Type="http://schemas.openxmlformats.org/officeDocument/2006/relationships/image" Target="../media/image21.svg"/><Relationship Id="rId28" Type="http://schemas.openxmlformats.org/officeDocument/2006/relationships/image" Target="../media/image9.png"/><Relationship Id="rId10" Type="http://schemas.openxmlformats.org/officeDocument/2006/relationships/image" Target="../media/image39.svg"/><Relationship Id="rId19" Type="http://schemas.microsoft.com/office/2007/relationships/hdphoto" Target="../media/hdphoto2.wdp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slide" Target="slide12.xml"/><Relationship Id="rId22" Type="http://schemas.openxmlformats.org/officeDocument/2006/relationships/image" Target="../media/image20.png"/><Relationship Id="rId27" Type="http://schemas.openxmlformats.org/officeDocument/2006/relationships/image" Target="../media/image8.svg"/><Relationship Id="rId30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.png"/><Relationship Id="rId18" Type="http://schemas.openxmlformats.org/officeDocument/2006/relationships/slide" Target="slide12.xml"/><Relationship Id="rId26" Type="http://schemas.openxmlformats.org/officeDocument/2006/relationships/image" Target="../media/image10.svg"/><Relationship Id="rId3" Type="http://schemas.openxmlformats.org/officeDocument/2006/relationships/image" Target="../media/image12.svg"/><Relationship Id="rId21" Type="http://schemas.openxmlformats.org/officeDocument/2006/relationships/slide" Target="slide30.xml"/><Relationship Id="rId7" Type="http://schemas.openxmlformats.org/officeDocument/2006/relationships/image" Target="../media/image21.svg"/><Relationship Id="rId12" Type="http://schemas.openxmlformats.org/officeDocument/2006/relationships/slide" Target="slide16.xml"/><Relationship Id="rId17" Type="http://schemas.openxmlformats.org/officeDocument/2006/relationships/image" Target="../media/image2.svg"/><Relationship Id="rId25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1.png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6.svg"/><Relationship Id="rId24" Type="http://schemas.openxmlformats.org/officeDocument/2006/relationships/image" Target="../media/image25.jpg"/><Relationship Id="rId5" Type="http://schemas.openxmlformats.org/officeDocument/2006/relationships/image" Target="../media/image28.svg"/><Relationship Id="rId15" Type="http://schemas.openxmlformats.org/officeDocument/2006/relationships/slide" Target="slide7.xml"/><Relationship Id="rId23" Type="http://schemas.openxmlformats.org/officeDocument/2006/relationships/image" Target="../media/image54.sv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23.svg"/><Relationship Id="rId14" Type="http://schemas.openxmlformats.org/officeDocument/2006/relationships/image" Target="../media/image53.svg"/><Relationship Id="rId22" Type="http://schemas.openxmlformats.org/officeDocument/2006/relationships/image" Target="../media/image31.png"/><Relationship Id="rId27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.png"/><Relationship Id="rId18" Type="http://schemas.openxmlformats.org/officeDocument/2006/relationships/slide" Target="slide12.xml"/><Relationship Id="rId26" Type="http://schemas.openxmlformats.org/officeDocument/2006/relationships/image" Target="../media/image10.svg"/><Relationship Id="rId3" Type="http://schemas.openxmlformats.org/officeDocument/2006/relationships/image" Target="../media/image12.svg"/><Relationship Id="rId21" Type="http://schemas.openxmlformats.org/officeDocument/2006/relationships/slide" Target="slide30.xml"/><Relationship Id="rId7" Type="http://schemas.openxmlformats.org/officeDocument/2006/relationships/image" Target="../media/image21.svg"/><Relationship Id="rId12" Type="http://schemas.openxmlformats.org/officeDocument/2006/relationships/slide" Target="slide16.xml"/><Relationship Id="rId17" Type="http://schemas.openxmlformats.org/officeDocument/2006/relationships/image" Target="../media/image2.svg"/><Relationship Id="rId25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1.png"/><Relationship Id="rId20" Type="http://schemas.openxmlformats.org/officeDocument/2006/relationships/image" Target="../media/image4.sv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6.svg"/><Relationship Id="rId24" Type="http://schemas.openxmlformats.org/officeDocument/2006/relationships/image" Target="../media/image25.jpg"/><Relationship Id="rId5" Type="http://schemas.openxmlformats.org/officeDocument/2006/relationships/image" Target="../media/image28.svg"/><Relationship Id="rId15" Type="http://schemas.openxmlformats.org/officeDocument/2006/relationships/slide" Target="slide7.xml"/><Relationship Id="rId23" Type="http://schemas.openxmlformats.org/officeDocument/2006/relationships/image" Target="../media/image54.svg"/><Relationship Id="rId28" Type="http://schemas.openxmlformats.org/officeDocument/2006/relationships/image" Target="../media/image19.jpe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31" Type="http://schemas.openxmlformats.org/officeDocument/2006/relationships/image" Target="../media/image57.png"/><Relationship Id="rId4" Type="http://schemas.openxmlformats.org/officeDocument/2006/relationships/image" Target="../media/image27.png"/><Relationship Id="rId9" Type="http://schemas.openxmlformats.org/officeDocument/2006/relationships/image" Target="../media/image23.svg"/><Relationship Id="rId14" Type="http://schemas.openxmlformats.org/officeDocument/2006/relationships/image" Target="../media/image53.svg"/><Relationship Id="rId22" Type="http://schemas.openxmlformats.org/officeDocument/2006/relationships/image" Target="../media/image31.png"/><Relationship Id="rId27" Type="http://schemas.openxmlformats.org/officeDocument/2006/relationships/image" Target="../media/image26.jpeg"/><Relationship Id="rId30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.png"/><Relationship Id="rId18" Type="http://schemas.openxmlformats.org/officeDocument/2006/relationships/slide" Target="slide32.xml"/><Relationship Id="rId26" Type="http://schemas.openxmlformats.org/officeDocument/2006/relationships/image" Target="../media/image26.jpeg"/><Relationship Id="rId3" Type="http://schemas.openxmlformats.org/officeDocument/2006/relationships/image" Target="../media/image12.svg"/><Relationship Id="rId21" Type="http://schemas.openxmlformats.org/officeDocument/2006/relationships/slide" Target="slide12.xml"/><Relationship Id="rId7" Type="http://schemas.openxmlformats.org/officeDocument/2006/relationships/image" Target="../media/image59.svg"/><Relationship Id="rId12" Type="http://schemas.openxmlformats.org/officeDocument/2006/relationships/slide" Target="slide16.xml"/><Relationship Id="rId17" Type="http://schemas.openxmlformats.org/officeDocument/2006/relationships/image" Target="../media/image2.sv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slide" Target="slide7.xml"/><Relationship Id="rId23" Type="http://schemas.openxmlformats.org/officeDocument/2006/relationships/image" Target="../media/image4.svg"/><Relationship Id="rId10" Type="http://schemas.openxmlformats.org/officeDocument/2006/relationships/image" Target="../media/image15.png"/><Relationship Id="rId19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3.svg"/><Relationship Id="rId14" Type="http://schemas.openxmlformats.org/officeDocument/2006/relationships/image" Target="../media/image53.svg"/><Relationship Id="rId22" Type="http://schemas.openxmlformats.org/officeDocument/2006/relationships/image" Target="../media/image3.png"/><Relationship Id="rId27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.png"/><Relationship Id="rId18" Type="http://schemas.openxmlformats.org/officeDocument/2006/relationships/slide" Target="slide32.xml"/><Relationship Id="rId26" Type="http://schemas.openxmlformats.org/officeDocument/2006/relationships/image" Target="../media/image19.jpeg"/><Relationship Id="rId3" Type="http://schemas.openxmlformats.org/officeDocument/2006/relationships/image" Target="../media/image12.svg"/><Relationship Id="rId21" Type="http://schemas.openxmlformats.org/officeDocument/2006/relationships/slide" Target="slide12.xml"/><Relationship Id="rId7" Type="http://schemas.openxmlformats.org/officeDocument/2006/relationships/image" Target="../media/image59.svg"/><Relationship Id="rId12" Type="http://schemas.openxmlformats.org/officeDocument/2006/relationships/slide" Target="slide16.xml"/><Relationship Id="rId17" Type="http://schemas.openxmlformats.org/officeDocument/2006/relationships/image" Target="../media/image2.sv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slide" Target="slide7.xml"/><Relationship Id="rId23" Type="http://schemas.openxmlformats.org/officeDocument/2006/relationships/image" Target="../media/image4.svg"/><Relationship Id="rId10" Type="http://schemas.openxmlformats.org/officeDocument/2006/relationships/image" Target="../media/image15.png"/><Relationship Id="rId19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3.svg"/><Relationship Id="rId14" Type="http://schemas.openxmlformats.org/officeDocument/2006/relationships/image" Target="../media/image53.svg"/><Relationship Id="rId22" Type="http://schemas.openxmlformats.org/officeDocument/2006/relationships/image" Target="../media/image3.png"/><Relationship Id="rId27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.png"/><Relationship Id="rId18" Type="http://schemas.openxmlformats.org/officeDocument/2006/relationships/slide" Target="slide32.xml"/><Relationship Id="rId26" Type="http://schemas.openxmlformats.org/officeDocument/2006/relationships/image" Target="../media/image19.jpeg"/><Relationship Id="rId3" Type="http://schemas.openxmlformats.org/officeDocument/2006/relationships/image" Target="../media/image12.svg"/><Relationship Id="rId21" Type="http://schemas.openxmlformats.org/officeDocument/2006/relationships/slide" Target="slide12.xml"/><Relationship Id="rId7" Type="http://schemas.openxmlformats.org/officeDocument/2006/relationships/image" Target="../media/image59.svg"/><Relationship Id="rId12" Type="http://schemas.openxmlformats.org/officeDocument/2006/relationships/slide" Target="slide16.xml"/><Relationship Id="rId17" Type="http://schemas.openxmlformats.org/officeDocument/2006/relationships/image" Target="../media/image2.sv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28.svg"/><Relationship Id="rId15" Type="http://schemas.openxmlformats.org/officeDocument/2006/relationships/slide" Target="slide7.xml"/><Relationship Id="rId23" Type="http://schemas.openxmlformats.org/officeDocument/2006/relationships/image" Target="../media/image4.svg"/><Relationship Id="rId10" Type="http://schemas.openxmlformats.org/officeDocument/2006/relationships/image" Target="../media/image15.png"/><Relationship Id="rId19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3.svg"/><Relationship Id="rId14" Type="http://schemas.openxmlformats.org/officeDocument/2006/relationships/image" Target="../media/image53.svg"/><Relationship Id="rId22" Type="http://schemas.openxmlformats.org/officeDocument/2006/relationships/image" Target="../media/image3.png"/><Relationship Id="rId27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2.svg"/><Relationship Id="rId7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svg"/><Relationship Id="rId10" Type="http://schemas.openxmlformats.org/officeDocument/2006/relationships/image" Target="../media/image63.png"/><Relationship Id="rId4" Type="http://schemas.openxmlformats.org/officeDocument/2006/relationships/image" Target="../media/image27.png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2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32.xml"/><Relationship Id="rId5" Type="http://schemas.openxmlformats.org/officeDocument/2006/relationships/slide" Target="slide12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" Target="slide7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30.xml"/><Relationship Id="rId5" Type="http://schemas.openxmlformats.org/officeDocument/2006/relationships/slide" Target="slide12.xml"/><Relationship Id="rId1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23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19.jpeg"/><Relationship Id="rId25" Type="http://schemas.openxmlformats.org/officeDocument/2006/relationships/image" Target="../media/image10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9.png"/><Relationship Id="rId5" Type="http://schemas.openxmlformats.org/officeDocument/2006/relationships/image" Target="../media/image14.svg"/><Relationship Id="rId15" Type="http://schemas.openxmlformats.org/officeDocument/2006/relationships/image" Target="../media/image3.png"/><Relationship Id="rId23" Type="http://schemas.openxmlformats.org/officeDocument/2006/relationships/image" Target="../media/image8.svg"/><Relationship Id="rId10" Type="http://schemas.openxmlformats.org/officeDocument/2006/relationships/image" Target="../media/image6.sv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svg"/><Relationship Id="rId18" Type="http://schemas.openxmlformats.org/officeDocument/2006/relationships/image" Target="../media/image19.jpeg"/><Relationship Id="rId26" Type="http://schemas.openxmlformats.org/officeDocument/2006/relationships/image" Target="../media/image10.sv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4.png"/><Relationship Id="rId25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8.svg"/><Relationship Id="rId5" Type="http://schemas.openxmlformats.org/officeDocument/2006/relationships/image" Target="../media/image14.svg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image" Target="../media/image6.sv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svg"/><Relationship Id="rId18" Type="http://schemas.openxmlformats.org/officeDocument/2006/relationships/image" Target="../media/image24.png"/><Relationship Id="rId26" Type="http://schemas.openxmlformats.org/officeDocument/2006/relationships/image" Target="../media/image9.png"/><Relationship Id="rId3" Type="http://schemas.openxmlformats.org/officeDocument/2006/relationships/image" Target="../media/image12.svg"/><Relationship Id="rId21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5.jpg"/><Relationship Id="rId25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4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7.xml"/><Relationship Id="rId24" Type="http://schemas.openxmlformats.org/officeDocument/2006/relationships/image" Target="../media/image7.png"/><Relationship Id="rId5" Type="http://schemas.openxmlformats.org/officeDocument/2006/relationships/image" Target="../media/image14.svg"/><Relationship Id="rId15" Type="http://schemas.openxmlformats.org/officeDocument/2006/relationships/image" Target="../media/image3.png"/><Relationship Id="rId23" Type="http://schemas.openxmlformats.org/officeDocument/2006/relationships/image" Target="../media/image23.svg"/><Relationship Id="rId10" Type="http://schemas.openxmlformats.org/officeDocument/2006/relationships/image" Target="../media/image6.svg"/><Relationship Id="rId19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slide" Target="slide12.xml"/><Relationship Id="rId22" Type="http://schemas.openxmlformats.org/officeDocument/2006/relationships/image" Target="../media/image22.png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633024-488A-477C-9B6E-36291D724750}"/>
              </a:ext>
            </a:extLst>
          </p:cNvPr>
          <p:cNvSpPr txBox="1"/>
          <p:nvPr/>
        </p:nvSpPr>
        <p:spPr>
          <a:xfrm>
            <a:off x="3933372" y="2105561"/>
            <a:ext cx="43252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 err="1">
                <a:solidFill>
                  <a:schemeClr val="bg1"/>
                </a:solidFill>
              </a:rPr>
              <a:t>Elf.e</a:t>
            </a:r>
            <a:endParaRPr lang="fr-F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98149F4-AD62-466A-A158-D7E5F7BD8F9C}"/>
              </a:ext>
            </a:extLst>
          </p:cNvPr>
          <p:cNvSpPr/>
          <p:nvPr/>
        </p:nvSpPr>
        <p:spPr>
          <a:xfrm rot="5400000">
            <a:off x="2621015" y="-2712985"/>
            <a:ext cx="1158768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99539 w 1158768"/>
              <a:gd name="connsiteY2" fmla="*/ 8197244 h 16383000"/>
              <a:gd name="connsiteX3" fmla="*/ 233788 w 1158768"/>
              <a:gd name="connsiteY3" fmla="*/ 5753837 h 16383000"/>
              <a:gd name="connsiteX4" fmla="*/ 177693 w 1158768"/>
              <a:gd name="connsiteY4" fmla="*/ 2663973 h 16383000"/>
              <a:gd name="connsiteX5" fmla="*/ 119488 w 1158768"/>
              <a:gd name="connsiteY5" fmla="*/ 0 h 16383000"/>
              <a:gd name="connsiteX6" fmla="*/ 1158768 w 1158768"/>
              <a:gd name="connsiteY6" fmla="*/ 0 h 16383000"/>
              <a:gd name="connsiteX7" fmla="*/ 1158768 w 1158768"/>
              <a:gd name="connsiteY7" fmla="*/ 16383000 h 16383000"/>
              <a:gd name="connsiteX8" fmla="*/ 119488 w 1158768"/>
              <a:gd name="connsiteY8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233788 w 1158768"/>
              <a:gd name="connsiteY3" fmla="*/ 5753837 h 16383000"/>
              <a:gd name="connsiteX4" fmla="*/ 177693 w 1158768"/>
              <a:gd name="connsiteY4" fmla="*/ 2663973 h 16383000"/>
              <a:gd name="connsiteX5" fmla="*/ 119488 w 1158768"/>
              <a:gd name="connsiteY5" fmla="*/ 0 h 16383000"/>
              <a:gd name="connsiteX6" fmla="*/ 1158768 w 1158768"/>
              <a:gd name="connsiteY6" fmla="*/ 0 h 16383000"/>
              <a:gd name="connsiteX7" fmla="*/ 1158768 w 1158768"/>
              <a:gd name="connsiteY7" fmla="*/ 16383000 h 16383000"/>
              <a:gd name="connsiteX8" fmla="*/ 119488 w 1158768"/>
              <a:gd name="connsiteY8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62939 w 1158768"/>
              <a:gd name="connsiteY3" fmla="*/ 6492374 h 16383000"/>
              <a:gd name="connsiteX4" fmla="*/ 233788 w 1158768"/>
              <a:gd name="connsiteY4" fmla="*/ 5753837 h 16383000"/>
              <a:gd name="connsiteX5" fmla="*/ 177693 w 1158768"/>
              <a:gd name="connsiteY5" fmla="*/ 2663973 h 16383000"/>
              <a:gd name="connsiteX6" fmla="*/ 119488 w 1158768"/>
              <a:gd name="connsiteY6" fmla="*/ 0 h 16383000"/>
              <a:gd name="connsiteX7" fmla="*/ 1158768 w 1158768"/>
              <a:gd name="connsiteY7" fmla="*/ 0 h 16383000"/>
              <a:gd name="connsiteX8" fmla="*/ 1158768 w 1158768"/>
              <a:gd name="connsiteY8" fmla="*/ 16383000 h 16383000"/>
              <a:gd name="connsiteX9" fmla="*/ 119488 w 1158768"/>
              <a:gd name="connsiteY9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62939 w 1158768"/>
              <a:gd name="connsiteY3" fmla="*/ 6492374 h 16383000"/>
              <a:gd name="connsiteX4" fmla="*/ 103159 w 1158768"/>
              <a:gd name="connsiteY4" fmla="*/ 5383600 h 16383000"/>
              <a:gd name="connsiteX5" fmla="*/ 177693 w 1158768"/>
              <a:gd name="connsiteY5" fmla="*/ 2663973 h 16383000"/>
              <a:gd name="connsiteX6" fmla="*/ 119488 w 1158768"/>
              <a:gd name="connsiteY6" fmla="*/ 0 h 16383000"/>
              <a:gd name="connsiteX7" fmla="*/ 1158768 w 1158768"/>
              <a:gd name="connsiteY7" fmla="*/ 0 h 16383000"/>
              <a:gd name="connsiteX8" fmla="*/ 1158768 w 1158768"/>
              <a:gd name="connsiteY8" fmla="*/ 16383000 h 16383000"/>
              <a:gd name="connsiteX9" fmla="*/ 119488 w 1158768"/>
              <a:gd name="connsiteY9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62939 w 1158768"/>
              <a:gd name="connsiteY3" fmla="*/ 6492374 h 16383000"/>
              <a:gd name="connsiteX4" fmla="*/ 103159 w 1158768"/>
              <a:gd name="connsiteY4" fmla="*/ 5383600 h 16383000"/>
              <a:gd name="connsiteX5" fmla="*/ 438950 w 1158768"/>
              <a:gd name="connsiteY5" fmla="*/ 2663973 h 16383000"/>
              <a:gd name="connsiteX6" fmla="*/ 119488 w 1158768"/>
              <a:gd name="connsiteY6" fmla="*/ 0 h 16383000"/>
              <a:gd name="connsiteX7" fmla="*/ 1158768 w 1158768"/>
              <a:gd name="connsiteY7" fmla="*/ 0 h 16383000"/>
              <a:gd name="connsiteX8" fmla="*/ 1158768 w 1158768"/>
              <a:gd name="connsiteY8" fmla="*/ 16383000 h 16383000"/>
              <a:gd name="connsiteX9" fmla="*/ 119488 w 1158768"/>
              <a:gd name="connsiteY9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62939 w 1158768"/>
              <a:gd name="connsiteY3" fmla="*/ 6492374 h 16383000"/>
              <a:gd name="connsiteX4" fmla="*/ 103159 w 1158768"/>
              <a:gd name="connsiteY4" fmla="*/ 5383600 h 16383000"/>
              <a:gd name="connsiteX5" fmla="*/ 438950 w 1158768"/>
              <a:gd name="connsiteY5" fmla="*/ 2663973 h 16383000"/>
              <a:gd name="connsiteX6" fmla="*/ 119488 w 1158768"/>
              <a:gd name="connsiteY6" fmla="*/ 0 h 16383000"/>
              <a:gd name="connsiteX7" fmla="*/ 1158768 w 1158768"/>
              <a:gd name="connsiteY7" fmla="*/ 0 h 16383000"/>
              <a:gd name="connsiteX8" fmla="*/ 1158768 w 1158768"/>
              <a:gd name="connsiteY8" fmla="*/ 16383000 h 16383000"/>
              <a:gd name="connsiteX9" fmla="*/ 119488 w 1158768"/>
              <a:gd name="connsiteY9" fmla="*/ 16383000 h 16383000"/>
              <a:gd name="connsiteX0" fmla="*/ 119488 w 1158768"/>
              <a:gd name="connsiteY0" fmla="*/ 16383000 h 16383000"/>
              <a:gd name="connsiteX1" fmla="*/ 10183 w 1158768"/>
              <a:gd name="connsiteY1" fmla="*/ 9828365 h 16383000"/>
              <a:gd name="connsiteX2" fmla="*/ 389824 w 1158768"/>
              <a:gd name="connsiteY2" fmla="*/ 8303026 h 16383000"/>
              <a:gd name="connsiteX3" fmla="*/ 62939 w 1158768"/>
              <a:gd name="connsiteY3" fmla="*/ 6492374 h 16383000"/>
              <a:gd name="connsiteX4" fmla="*/ 103159 w 1158768"/>
              <a:gd name="connsiteY4" fmla="*/ 5383600 h 16383000"/>
              <a:gd name="connsiteX5" fmla="*/ 438950 w 1158768"/>
              <a:gd name="connsiteY5" fmla="*/ 2663973 h 16383000"/>
              <a:gd name="connsiteX6" fmla="*/ 119488 w 1158768"/>
              <a:gd name="connsiteY6" fmla="*/ 0 h 16383000"/>
              <a:gd name="connsiteX7" fmla="*/ 1158768 w 1158768"/>
              <a:gd name="connsiteY7" fmla="*/ 0 h 16383000"/>
              <a:gd name="connsiteX8" fmla="*/ 1158768 w 1158768"/>
              <a:gd name="connsiteY8" fmla="*/ 16383000 h 16383000"/>
              <a:gd name="connsiteX9" fmla="*/ 119488 w 1158768"/>
              <a:gd name="connsiteY9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8768" h="16383000">
                <a:moveTo>
                  <a:pt x="119488" y="16383000"/>
                </a:moveTo>
                <a:cubicBezTo>
                  <a:pt x="179815" y="14198122"/>
                  <a:pt x="-50144" y="12013243"/>
                  <a:pt x="10183" y="9828365"/>
                </a:cubicBezTo>
                <a:cubicBezTo>
                  <a:pt x="13850" y="9381240"/>
                  <a:pt x="381031" y="8859024"/>
                  <a:pt x="389824" y="8303026"/>
                </a:cubicBezTo>
                <a:cubicBezTo>
                  <a:pt x="398617" y="7747028"/>
                  <a:pt x="88945" y="6917239"/>
                  <a:pt x="62939" y="6492374"/>
                </a:cubicBezTo>
                <a:cubicBezTo>
                  <a:pt x="36933" y="6067509"/>
                  <a:pt x="110643" y="6001833"/>
                  <a:pt x="103159" y="5383600"/>
                </a:cubicBezTo>
                <a:cubicBezTo>
                  <a:pt x="106686" y="4336291"/>
                  <a:pt x="522509" y="3790619"/>
                  <a:pt x="438950" y="2663973"/>
                </a:cubicBezTo>
                <a:cubicBezTo>
                  <a:pt x="376005" y="1668959"/>
                  <a:pt x="183340" y="890883"/>
                  <a:pt x="119488" y="0"/>
                </a:cubicBezTo>
                <a:lnTo>
                  <a:pt x="1158768" y="0"/>
                </a:lnTo>
                <a:lnTo>
                  <a:pt x="1158768" y="16383000"/>
                </a:lnTo>
                <a:lnTo>
                  <a:pt x="119488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79EAB2C-4312-4F6D-8CD6-30F076EC4BB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A7278CF-C282-47BC-B29B-B6D758603720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B2A677AE-E108-43DB-B243-9719C2F1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34F3AB4-B711-4ECA-AADA-03B508978141}"/>
              </a:ext>
            </a:extLst>
          </p:cNvPr>
          <p:cNvGrpSpPr/>
          <p:nvPr/>
        </p:nvGrpSpPr>
        <p:grpSpPr>
          <a:xfrm>
            <a:off x="624944" y="416548"/>
            <a:ext cx="828675" cy="828675"/>
            <a:chOff x="-977367" y="371473"/>
            <a:chExt cx="828675" cy="828675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03779D4-BB50-4C5B-8B3A-3F941656113D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F341A38E-B12C-43BA-AED9-781B388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7E3597A-FAF0-4A46-817D-1A3C0A40544D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D106DF2-A5D5-4B24-95A9-0DC1150FC298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605D0A62-0626-4D3C-8EC1-A1E2075C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DFD772A-CECA-4720-8636-007A107F7ABB}"/>
              </a:ext>
            </a:extLst>
          </p:cNvPr>
          <p:cNvSpPr/>
          <p:nvPr/>
        </p:nvSpPr>
        <p:spPr>
          <a:xfrm rot="10800000">
            <a:off x="-28574" y="-736061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61" name="Graphique 60">
            <a:hlinkClick r:id="rId8" action="ppaction://hlinksldjump"/>
            <a:extLst>
              <a:ext uri="{FF2B5EF4-FFF2-40B4-BE49-F238E27FC236}">
                <a16:creationId xmlns:a16="http://schemas.microsoft.com/office/drawing/2014/main" id="{90059795-3F9B-42C6-85A1-50A941965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hlinkClick r:id="rId11" action="ppaction://hlinksldjump"/>
            <a:extLst>
              <a:ext uri="{FF2B5EF4-FFF2-40B4-BE49-F238E27FC236}">
                <a16:creationId xmlns:a16="http://schemas.microsoft.com/office/drawing/2014/main" id="{C318627F-B6B9-4989-BC98-2031A172F1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hlinkClick r:id="rId14" action="ppaction://hlinksldjump"/>
            <a:extLst>
              <a:ext uri="{FF2B5EF4-FFF2-40B4-BE49-F238E27FC236}">
                <a16:creationId xmlns:a16="http://schemas.microsoft.com/office/drawing/2014/main" id="{792B586F-77D6-4B5A-B889-4A3C10DC1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795861-940F-4244-B66B-17855A99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404" y="926351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77EFDA-6275-471C-9319-CEE90296F01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4391025" y="92703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C505ECE-5258-4837-A0C8-AFA1128892C1}"/>
              </a:ext>
            </a:extLst>
          </p:cNvPr>
          <p:cNvGrpSpPr/>
          <p:nvPr/>
        </p:nvGrpSpPr>
        <p:grpSpPr>
          <a:xfrm>
            <a:off x="4596070" y="4482721"/>
            <a:ext cx="2999860" cy="823902"/>
            <a:chOff x="4596070" y="4482721"/>
            <a:chExt cx="2999860" cy="823902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6D62C36-5BB2-4AC4-95E9-759139D8FE91}"/>
                </a:ext>
              </a:extLst>
            </p:cNvPr>
            <p:cNvSpPr txBox="1"/>
            <p:nvPr/>
          </p:nvSpPr>
          <p:spPr>
            <a:xfrm>
              <a:off x="5316428" y="4482721"/>
              <a:ext cx="1559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0" dirty="0">
                  <a:solidFill>
                    <a:schemeClr val="bg1"/>
                  </a:solidFill>
                  <a:effectLst/>
                  <a:latin typeface="-apple-system"/>
                </a:rPr>
                <a:t>Paulo Silva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1B53C5A-2395-471D-9384-F1701495A2C4}"/>
                </a:ext>
              </a:extLst>
            </p:cNvPr>
            <p:cNvSpPr txBox="1"/>
            <p:nvPr/>
          </p:nvSpPr>
          <p:spPr>
            <a:xfrm>
              <a:off x="4596070" y="4937291"/>
              <a:ext cx="2999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0" dirty="0">
                  <a:solidFill>
                    <a:schemeClr val="bg1"/>
                  </a:solidFill>
                  <a:effectLst/>
                  <a:latin typeface="-apple-system"/>
                </a:rPr>
                <a:t>Leader </a:t>
              </a:r>
              <a:r>
                <a:rPr lang="fr-FR" b="1" i="0" dirty="0" err="1">
                  <a:solidFill>
                    <a:schemeClr val="bg1"/>
                  </a:solidFill>
                  <a:effectLst/>
                  <a:latin typeface="-apple-system"/>
                </a:rPr>
                <a:t>Front-end</a:t>
              </a:r>
              <a:r>
                <a:rPr lang="fr-FR" b="1" i="0" dirty="0">
                  <a:solidFill>
                    <a:schemeClr val="bg1"/>
                  </a:solidFill>
                  <a:effectLst/>
                  <a:latin typeface="-apple-system"/>
                </a:rPr>
                <a:t> et Dev Back</a:t>
              </a:r>
            </a:p>
          </p:txBody>
        </p:sp>
      </p:grpSp>
      <p:pic>
        <p:nvPicPr>
          <p:cNvPr id="32" name="Picture 4" descr="Avatar">
            <a:extLst>
              <a:ext uri="{FF2B5EF4-FFF2-40B4-BE49-F238E27FC236}">
                <a16:creationId xmlns:a16="http://schemas.microsoft.com/office/drawing/2014/main" id="{0AEBEC63-0C24-486B-9DB9-F5A93999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8810" y="920251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7BEF496-F46F-4370-85C0-5D318A485F64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B2493BC-F7A9-4F31-89BD-FE4C676C7165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FCB37D6-7E2B-4075-A48E-790288993EE5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0E501164-69D9-415C-A7F7-4BDB3460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5F4F976-BEB0-4FC5-9709-426669AC5D6D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1824DAA-88F1-47AF-A75B-FFDE5E14877F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485D489A-EF88-42ED-BFA8-B8D280D3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39" name="Graphique 38">
            <a:extLst>
              <a:ext uri="{FF2B5EF4-FFF2-40B4-BE49-F238E27FC236}">
                <a16:creationId xmlns:a16="http://schemas.microsoft.com/office/drawing/2014/main" id="{89153B6E-F2F9-4221-AF87-BC1BD79280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4F883AF2-EC99-49A8-805C-35319DE4D0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98149F4-AD62-466A-A158-D7E5F7BD8F9C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79EAB2C-4312-4F6D-8CD6-30F076EC4BB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A7278CF-C282-47BC-B29B-B6D758603720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B2A677AE-E108-43DB-B243-9719C2F1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34F3AB4-B711-4ECA-AADA-03B508978141}"/>
              </a:ext>
            </a:extLst>
          </p:cNvPr>
          <p:cNvGrpSpPr/>
          <p:nvPr/>
        </p:nvGrpSpPr>
        <p:grpSpPr>
          <a:xfrm>
            <a:off x="624944" y="416548"/>
            <a:ext cx="828675" cy="828675"/>
            <a:chOff x="-977367" y="371473"/>
            <a:chExt cx="828675" cy="828675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03779D4-BB50-4C5B-8B3A-3F941656113D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F341A38E-B12C-43BA-AED9-781B388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7E3597A-FAF0-4A46-817D-1A3C0A40544D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D106DF2-A5D5-4B24-95A9-0DC1150FC298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605D0A62-0626-4D3C-8EC1-A1E2075C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DFD772A-CECA-4720-8636-007A107F7ABB}"/>
              </a:ext>
            </a:extLst>
          </p:cNvPr>
          <p:cNvSpPr/>
          <p:nvPr/>
        </p:nvSpPr>
        <p:spPr>
          <a:xfrm rot="10800000">
            <a:off x="-28574" y="-736061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61" name="Graphique 60">
            <a:hlinkClick r:id="rId8" action="ppaction://hlinksldjump"/>
            <a:extLst>
              <a:ext uri="{FF2B5EF4-FFF2-40B4-BE49-F238E27FC236}">
                <a16:creationId xmlns:a16="http://schemas.microsoft.com/office/drawing/2014/main" id="{90059795-3F9B-42C6-85A1-50A941965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hlinkClick r:id="rId11" action="ppaction://hlinksldjump"/>
            <a:extLst>
              <a:ext uri="{FF2B5EF4-FFF2-40B4-BE49-F238E27FC236}">
                <a16:creationId xmlns:a16="http://schemas.microsoft.com/office/drawing/2014/main" id="{C318627F-B6B9-4989-BC98-2031A172F1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hlinkClick r:id="rId14" action="ppaction://hlinksldjump"/>
            <a:extLst>
              <a:ext uri="{FF2B5EF4-FFF2-40B4-BE49-F238E27FC236}">
                <a16:creationId xmlns:a16="http://schemas.microsoft.com/office/drawing/2014/main" id="{792B586F-77D6-4B5A-B889-4A3C10DC1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795861-940F-4244-B66B-17855A99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926351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77EFDA-6275-471C-9319-CEE90296F01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-4694925" y="92703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C505ECE-5258-4837-A0C8-AFA1128892C1}"/>
              </a:ext>
            </a:extLst>
          </p:cNvPr>
          <p:cNvGrpSpPr/>
          <p:nvPr/>
        </p:nvGrpSpPr>
        <p:grpSpPr>
          <a:xfrm>
            <a:off x="5182192" y="4482721"/>
            <a:ext cx="1728134" cy="794999"/>
            <a:chOff x="5182192" y="4482721"/>
            <a:chExt cx="1728134" cy="794999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6D62C36-5BB2-4AC4-95E9-759139D8FE91}"/>
                </a:ext>
              </a:extLst>
            </p:cNvPr>
            <p:cNvSpPr txBox="1"/>
            <p:nvPr/>
          </p:nvSpPr>
          <p:spPr>
            <a:xfrm>
              <a:off x="5281675" y="4482721"/>
              <a:ext cx="162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0" dirty="0">
                  <a:solidFill>
                    <a:schemeClr val="bg1"/>
                  </a:solidFill>
                  <a:effectLst/>
                  <a:latin typeface="-apple-system"/>
                </a:rPr>
                <a:t>Yann Poher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1B53C5A-2395-471D-9384-F1701495A2C4}"/>
                </a:ext>
              </a:extLst>
            </p:cNvPr>
            <p:cNvSpPr txBox="1"/>
            <p:nvPr/>
          </p:nvSpPr>
          <p:spPr>
            <a:xfrm>
              <a:off x="5182192" y="49083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="1" i="0" dirty="0"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A6F24496-9F43-4F20-BBB9-5AC01EF8BAE1}"/>
              </a:ext>
            </a:extLst>
          </p:cNvPr>
          <p:cNvSpPr txBox="1"/>
          <p:nvPr/>
        </p:nvSpPr>
        <p:spPr>
          <a:xfrm>
            <a:off x="5321429" y="4908388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-apple-system"/>
              </a:rPr>
              <a:t>Dev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-apple-system"/>
              </a:rPr>
              <a:t>Front-end</a:t>
            </a:r>
            <a:endParaRPr lang="fr-FR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8F52A36-FC0A-4C84-B974-E03EC657ACDC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F6B0CC7-6440-498F-9965-EFF2EDD73F50}"/>
              </a:ext>
            </a:extLst>
          </p:cNvPr>
          <p:cNvSpPr txBox="1"/>
          <p:nvPr/>
        </p:nvSpPr>
        <p:spPr>
          <a:xfrm>
            <a:off x="2510972" y="7524822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Gestion de Projet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BB74ABD-E585-4F18-A0BD-5DE222F04A29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020DC41-AFC7-4129-B94C-9BD7B9888754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960BCC6E-F6AC-461E-AABE-D19027E1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90F3353-E6BB-45DE-8606-2D04AB2C6A1F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F9472ED-5074-48CA-80A7-37968B4782A4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7F0C208B-356F-4EAB-84F8-7AE791EF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39" name="Graphique 38">
            <a:extLst>
              <a:ext uri="{FF2B5EF4-FFF2-40B4-BE49-F238E27FC236}">
                <a16:creationId xmlns:a16="http://schemas.microsoft.com/office/drawing/2014/main" id="{76843723-F7D4-47C5-9782-B2E68A0322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C30ECB1A-E687-407A-9BAA-E6CE20A98F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6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48109C8-8128-4EEC-84D3-9469C85B1236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978527-6A22-4B65-B953-25C4B05E350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101B8D8-4E2B-41EE-9CAE-38C4258DB308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7E5ACCDE-5759-42DE-BCF9-DC96488D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6DB880-99D2-488B-819E-2BB021E3AAF5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AEF9884-3C0A-42BE-9A5F-C384C4C9F280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5B4EE1E7-39F2-4361-99A8-49702EAF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39C64EA-34AD-4052-BA22-69896F2B0B8B}"/>
              </a:ext>
            </a:extLst>
          </p:cNvPr>
          <p:cNvGrpSpPr/>
          <p:nvPr/>
        </p:nvGrpSpPr>
        <p:grpSpPr>
          <a:xfrm>
            <a:off x="624942" y="1659024"/>
            <a:ext cx="828675" cy="828675"/>
            <a:chOff x="-977368" y="3014663"/>
            <a:chExt cx="828675" cy="82867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3773C68-F5C8-4D3F-9C63-D59C5764B0D3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Graphique 41">
              <a:extLst>
                <a:ext uri="{FF2B5EF4-FFF2-40B4-BE49-F238E27FC236}">
                  <a16:creationId xmlns:a16="http://schemas.microsoft.com/office/drawing/2014/main" id="{0C3A61FC-AB32-4311-8D7C-84395C5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376BE771-13D3-49D3-8128-AE0B226607F7}"/>
              </a:ext>
            </a:extLst>
          </p:cNvPr>
          <p:cNvSpPr/>
          <p:nvPr/>
        </p:nvSpPr>
        <p:spPr>
          <a:xfrm rot="10800000">
            <a:off x="-9524" y="-6115701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Graphique 43">
            <a:hlinkClick r:id="rId8" action="ppaction://hlinksldjump"/>
            <a:extLst>
              <a:ext uri="{FF2B5EF4-FFF2-40B4-BE49-F238E27FC236}">
                <a16:creationId xmlns:a16="http://schemas.microsoft.com/office/drawing/2014/main" id="{D6B9A97A-C224-4408-97F0-BD34FCF6D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1" action="ppaction://hlinksldjump"/>
            <a:extLst>
              <a:ext uri="{FF2B5EF4-FFF2-40B4-BE49-F238E27FC236}">
                <a16:creationId xmlns:a16="http://schemas.microsoft.com/office/drawing/2014/main" id="{26E9F70A-4AD5-415E-AD29-183AA6DC6A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7" name="Graphique 46">
            <a:hlinkClick r:id="rId14" action="ppaction://hlinksldjump"/>
            <a:extLst>
              <a:ext uri="{FF2B5EF4-FFF2-40B4-BE49-F238E27FC236}">
                <a16:creationId xmlns:a16="http://schemas.microsoft.com/office/drawing/2014/main" id="{A9AD7CC8-6DCF-4974-866E-49DEF7E367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28EB067-0597-4BB4-82AA-5CF67320143B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B8B147-3749-479B-A719-728DEB097420}"/>
              </a:ext>
            </a:extLst>
          </p:cNvPr>
          <p:cNvSpPr txBox="1"/>
          <p:nvPr/>
        </p:nvSpPr>
        <p:spPr>
          <a:xfrm>
            <a:off x="2510972" y="2967335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Gestion de Projet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3BBEAC2-7DE8-4C3F-9614-2E4ADFE510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23893" y="1864413"/>
            <a:ext cx="6127498" cy="2954214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92AC4D9D-6164-49C2-A67F-736BF6D33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782" y="926351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Benjamin Plesant">
            <a:extLst>
              <a:ext uri="{FF2B5EF4-FFF2-40B4-BE49-F238E27FC236}">
                <a16:creationId xmlns:a16="http://schemas.microsoft.com/office/drawing/2014/main" id="{16308817-6F97-4A26-BAAB-F5606ADE9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32F05FEA-8598-4E1B-AD94-653ED6FD4137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90B5246-35A0-4853-BA36-26BD30B07070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Graphique 53">
              <a:extLst>
                <a:ext uri="{FF2B5EF4-FFF2-40B4-BE49-F238E27FC236}">
                  <a16:creationId xmlns:a16="http://schemas.microsoft.com/office/drawing/2014/main" id="{EF282FDD-F05D-4117-A5ED-17A6FCD05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C438B9F-64C9-430D-A5E1-DDCA43DB1429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FA033F9-F23D-41F0-8D5C-8FFBCA1035B2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Graphique 56">
              <a:extLst>
                <a:ext uri="{FF2B5EF4-FFF2-40B4-BE49-F238E27FC236}">
                  <a16:creationId xmlns:a16="http://schemas.microsoft.com/office/drawing/2014/main" id="{3A7E1342-4AB7-414B-9B4E-12271FF65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8" name="Graphique 57">
            <a:extLst>
              <a:ext uri="{FF2B5EF4-FFF2-40B4-BE49-F238E27FC236}">
                <a16:creationId xmlns:a16="http://schemas.microsoft.com/office/drawing/2014/main" id="{9510C5C9-6650-4A99-ACD1-E060567A79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id="{6F3114A0-9BA9-47C5-9369-9D31951C52B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48109C8-8128-4EEC-84D3-9469C85B1236}"/>
              </a:ext>
            </a:extLst>
          </p:cNvPr>
          <p:cNvSpPr/>
          <p:nvPr/>
        </p:nvSpPr>
        <p:spPr>
          <a:xfrm rot="5400000">
            <a:off x="2685522" y="-2658003"/>
            <a:ext cx="1039280" cy="17992727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0 w 1039280"/>
              <a:gd name="connsiteY0" fmla="*/ 16383000 h 16383000"/>
              <a:gd name="connsiteX1" fmla="*/ 9528 w 1039280"/>
              <a:gd name="connsiteY1" fmla="*/ 9811011 h 16383000"/>
              <a:gd name="connsiteX2" fmla="*/ 141973 w 1039280"/>
              <a:gd name="connsiteY2" fmla="*/ 8197245 h 16383000"/>
              <a:gd name="connsiteX3" fmla="*/ 323850 w 1039280"/>
              <a:gd name="connsiteY3" fmla="*/ 5762514 h 16383000"/>
              <a:gd name="connsiteX4" fmla="*/ 191555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383000 h 16383000"/>
              <a:gd name="connsiteX1" fmla="*/ 9528 w 1039280"/>
              <a:gd name="connsiteY1" fmla="*/ 9811011 h 16383000"/>
              <a:gd name="connsiteX2" fmla="*/ 141973 w 1039280"/>
              <a:gd name="connsiteY2" fmla="*/ 8197245 h 16383000"/>
              <a:gd name="connsiteX3" fmla="*/ 323850 w 1039280"/>
              <a:gd name="connsiteY3" fmla="*/ 5762514 h 16383000"/>
              <a:gd name="connsiteX4" fmla="*/ 77255 w 1039280"/>
              <a:gd name="connsiteY4" fmla="*/ 2681328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391677 h 16391677"/>
              <a:gd name="connsiteX1" fmla="*/ 9528 w 1039280"/>
              <a:gd name="connsiteY1" fmla="*/ 9819688 h 16391677"/>
              <a:gd name="connsiteX2" fmla="*/ 141973 w 1039280"/>
              <a:gd name="connsiteY2" fmla="*/ 8205922 h 16391677"/>
              <a:gd name="connsiteX3" fmla="*/ 323850 w 1039280"/>
              <a:gd name="connsiteY3" fmla="*/ 5771191 h 16391677"/>
              <a:gd name="connsiteX4" fmla="*/ 77255 w 1039280"/>
              <a:gd name="connsiteY4" fmla="*/ 2690005 h 16391677"/>
              <a:gd name="connsiteX5" fmla="*/ 285750 w 1039280"/>
              <a:gd name="connsiteY5" fmla="*/ 0 h 16391677"/>
              <a:gd name="connsiteX6" fmla="*/ 1039280 w 1039280"/>
              <a:gd name="connsiteY6" fmla="*/ 8677 h 16391677"/>
              <a:gd name="connsiteX7" fmla="*/ 1039280 w 1039280"/>
              <a:gd name="connsiteY7" fmla="*/ 16391677 h 16391677"/>
              <a:gd name="connsiteX8" fmla="*/ 0 w 1039280"/>
              <a:gd name="connsiteY8" fmla="*/ 16391677 h 16391677"/>
              <a:gd name="connsiteX0" fmla="*/ 0 w 1039280"/>
              <a:gd name="connsiteY0" fmla="*/ 16391677 h 16391677"/>
              <a:gd name="connsiteX1" fmla="*/ 314331 w 1039280"/>
              <a:gd name="connsiteY1" fmla="*/ 10114721 h 16391677"/>
              <a:gd name="connsiteX2" fmla="*/ 141973 w 1039280"/>
              <a:gd name="connsiteY2" fmla="*/ 8205922 h 16391677"/>
              <a:gd name="connsiteX3" fmla="*/ 323850 w 1039280"/>
              <a:gd name="connsiteY3" fmla="*/ 5771191 h 16391677"/>
              <a:gd name="connsiteX4" fmla="*/ 77255 w 1039280"/>
              <a:gd name="connsiteY4" fmla="*/ 2690005 h 16391677"/>
              <a:gd name="connsiteX5" fmla="*/ 285750 w 1039280"/>
              <a:gd name="connsiteY5" fmla="*/ 0 h 16391677"/>
              <a:gd name="connsiteX6" fmla="*/ 1039280 w 1039280"/>
              <a:gd name="connsiteY6" fmla="*/ 8677 h 16391677"/>
              <a:gd name="connsiteX7" fmla="*/ 1039280 w 1039280"/>
              <a:gd name="connsiteY7" fmla="*/ 16391677 h 16391677"/>
              <a:gd name="connsiteX8" fmla="*/ 0 w 1039280"/>
              <a:gd name="connsiteY8" fmla="*/ 16391677 h 1639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280" h="16391677">
                <a:moveTo>
                  <a:pt x="0" y="16391677"/>
                </a:moveTo>
                <a:lnTo>
                  <a:pt x="314331" y="10114721"/>
                </a:lnTo>
                <a:cubicBezTo>
                  <a:pt x="317998" y="9667596"/>
                  <a:pt x="140387" y="8929844"/>
                  <a:pt x="141973" y="8205922"/>
                </a:cubicBezTo>
                <a:cubicBezTo>
                  <a:pt x="143560" y="7482000"/>
                  <a:pt x="288598" y="6700634"/>
                  <a:pt x="323850" y="5771191"/>
                </a:cubicBezTo>
                <a:cubicBezTo>
                  <a:pt x="327377" y="4723882"/>
                  <a:pt x="73728" y="3737314"/>
                  <a:pt x="77255" y="2690005"/>
                </a:cubicBezTo>
                <a:cubicBezTo>
                  <a:pt x="89603" y="1721023"/>
                  <a:pt x="349602" y="890883"/>
                  <a:pt x="285750" y="0"/>
                </a:cubicBezTo>
                <a:lnTo>
                  <a:pt x="1039280" y="8677"/>
                </a:lnTo>
                <a:lnTo>
                  <a:pt x="1039280" y="16391677"/>
                </a:lnTo>
                <a:lnTo>
                  <a:pt x="0" y="16391677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978527-6A22-4B65-B953-25C4B05E350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101B8D8-4E2B-41EE-9CAE-38C4258DB308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7E5ACCDE-5759-42DE-BCF9-DC96488D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6DB880-99D2-488B-819E-2BB021E3AAF5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AEF9884-3C0A-42BE-9A5F-C384C4C9F280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5B4EE1E7-39F2-4361-99A8-49702EAF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39C64EA-34AD-4052-BA22-69896F2B0B8B}"/>
              </a:ext>
            </a:extLst>
          </p:cNvPr>
          <p:cNvGrpSpPr/>
          <p:nvPr/>
        </p:nvGrpSpPr>
        <p:grpSpPr>
          <a:xfrm>
            <a:off x="624942" y="1659024"/>
            <a:ext cx="828675" cy="828675"/>
            <a:chOff x="-977368" y="3014663"/>
            <a:chExt cx="828675" cy="82867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3773C68-F5C8-4D3F-9C63-D59C5764B0D3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Graphique 41">
              <a:extLst>
                <a:ext uri="{FF2B5EF4-FFF2-40B4-BE49-F238E27FC236}">
                  <a16:creationId xmlns:a16="http://schemas.microsoft.com/office/drawing/2014/main" id="{0C3A61FC-AB32-4311-8D7C-84395C5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376BE771-13D3-49D3-8128-AE0B226607F7}"/>
              </a:ext>
            </a:extLst>
          </p:cNvPr>
          <p:cNvSpPr/>
          <p:nvPr/>
        </p:nvSpPr>
        <p:spPr>
          <a:xfrm rot="10800000">
            <a:off x="-9524" y="-6115701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Graphique 43">
            <a:hlinkClick r:id="rId8" action="ppaction://hlinksldjump"/>
            <a:extLst>
              <a:ext uri="{FF2B5EF4-FFF2-40B4-BE49-F238E27FC236}">
                <a16:creationId xmlns:a16="http://schemas.microsoft.com/office/drawing/2014/main" id="{D6B9A97A-C224-4408-97F0-BD34FCF6D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1" action="ppaction://hlinksldjump"/>
            <a:extLst>
              <a:ext uri="{FF2B5EF4-FFF2-40B4-BE49-F238E27FC236}">
                <a16:creationId xmlns:a16="http://schemas.microsoft.com/office/drawing/2014/main" id="{26E9F70A-4AD5-415E-AD29-183AA6DC6A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7" name="Graphique 46">
            <a:hlinkClick r:id="rId14" action="ppaction://hlinksldjump"/>
            <a:extLst>
              <a:ext uri="{FF2B5EF4-FFF2-40B4-BE49-F238E27FC236}">
                <a16:creationId xmlns:a16="http://schemas.microsoft.com/office/drawing/2014/main" id="{A9AD7CC8-6DCF-4974-866E-49DEF7E367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1424AF8-2436-43B8-87F2-9A33E910D6DE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1A09EF2-4D7C-494C-8EDB-6720721A20B2}"/>
              </a:ext>
            </a:extLst>
          </p:cNvPr>
          <p:cNvSpPr txBox="1"/>
          <p:nvPr/>
        </p:nvSpPr>
        <p:spPr>
          <a:xfrm>
            <a:off x="2510972" y="69854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Gestion de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1A8A64-CE4A-4E59-8F9E-FE55DD97F00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8290" y="1864413"/>
            <a:ext cx="6127498" cy="2954214"/>
          </a:xfrm>
          <a:prstGeom prst="rect">
            <a:avLst/>
          </a:prstGeom>
        </p:spPr>
      </p:pic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AE081B17-E7F5-410B-AAAC-7CECC0111866}"/>
              </a:ext>
            </a:extLst>
          </p:cNvPr>
          <p:cNvSpPr txBox="1">
            <a:spLocks/>
          </p:cNvSpPr>
          <p:nvPr/>
        </p:nvSpPr>
        <p:spPr>
          <a:xfrm>
            <a:off x="2042963" y="3089121"/>
            <a:ext cx="3717431" cy="10270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bg1"/>
                </a:solidFill>
              </a:rPr>
              <a:t>Travaille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chemeClr val="bg1"/>
                </a:solidFill>
              </a:rPr>
              <a:t>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fr-FR" sz="2200" dirty="0">
                <a:solidFill>
                  <a:schemeClr val="bg1"/>
                </a:solidFill>
              </a:rPr>
              <a:t>équipe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Versioning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CD5D1E3E-D9EE-492C-99DE-25E08CF679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610800" y="1803546"/>
            <a:ext cx="4894384" cy="32509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105738E-AEBB-4AFE-8EB8-CFE593ED1CD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240335" y="1803546"/>
            <a:ext cx="2370465" cy="381685"/>
          </a:xfrm>
          <a:prstGeom prst="rect">
            <a:avLst/>
          </a:prstGeom>
        </p:spPr>
      </p:pic>
      <p:pic>
        <p:nvPicPr>
          <p:cNvPr id="53" name="Picture 6" descr="Benjamin Plesant">
            <a:extLst>
              <a:ext uri="{FF2B5EF4-FFF2-40B4-BE49-F238E27FC236}">
                <a16:creationId xmlns:a16="http://schemas.microsoft.com/office/drawing/2014/main" id="{D5FCE7C7-F918-4D11-AF85-8B5C137A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B8A0143E-7D15-4769-BA91-BB428F77DE35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741EA2E-9909-41C3-9514-9E4FE9559802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77D29D22-29E4-4106-965D-239EDBC0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A7C5C6-2C93-41B4-BAE2-50CDD5A230BE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61D151A-29E6-43E9-B338-8336A484B71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026AF69F-541F-4F23-8700-3B0D9DF49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BDA23A62-9696-4862-B8C1-9D2E252BD92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72EB2D99-78DE-44FD-82E7-2858A8CDE5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2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48109C8-8128-4EEC-84D3-9469C85B1236}"/>
              </a:ext>
            </a:extLst>
          </p:cNvPr>
          <p:cNvSpPr/>
          <p:nvPr/>
        </p:nvSpPr>
        <p:spPr>
          <a:xfrm rot="5400000">
            <a:off x="2680759" y="-2653241"/>
            <a:ext cx="1039280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7116 w 1066396"/>
              <a:gd name="connsiteY0" fmla="*/ 16383000 h 16383000"/>
              <a:gd name="connsiteX1" fmla="*/ 674822 w 1066396"/>
              <a:gd name="connsiteY1" fmla="*/ 10210173 h 16383000"/>
              <a:gd name="connsiteX2" fmla="*/ 169089 w 1066396"/>
              <a:gd name="connsiteY2" fmla="*/ 8197245 h 16383000"/>
              <a:gd name="connsiteX3" fmla="*/ 8066 w 1066396"/>
              <a:gd name="connsiteY3" fmla="*/ 5771191 h 16383000"/>
              <a:gd name="connsiteX4" fmla="*/ 218671 w 1066396"/>
              <a:gd name="connsiteY4" fmla="*/ 2672650 h 16383000"/>
              <a:gd name="connsiteX5" fmla="*/ 27116 w 1066396"/>
              <a:gd name="connsiteY5" fmla="*/ 0 h 16383000"/>
              <a:gd name="connsiteX6" fmla="*/ 1066396 w 1066396"/>
              <a:gd name="connsiteY6" fmla="*/ 0 h 16383000"/>
              <a:gd name="connsiteX7" fmla="*/ 1066396 w 1066396"/>
              <a:gd name="connsiteY7" fmla="*/ 16383000 h 16383000"/>
              <a:gd name="connsiteX8" fmla="*/ 27116 w 1066396"/>
              <a:gd name="connsiteY8" fmla="*/ 16383000 h 16383000"/>
              <a:gd name="connsiteX0" fmla="*/ 27116 w 1066396"/>
              <a:gd name="connsiteY0" fmla="*/ 16383000 h 16383000"/>
              <a:gd name="connsiteX1" fmla="*/ 674822 w 1066396"/>
              <a:gd name="connsiteY1" fmla="*/ 10210173 h 16383000"/>
              <a:gd name="connsiteX2" fmla="*/ 169089 w 1066396"/>
              <a:gd name="connsiteY2" fmla="*/ 8197245 h 16383000"/>
              <a:gd name="connsiteX3" fmla="*/ 8066 w 1066396"/>
              <a:gd name="connsiteY3" fmla="*/ 5771191 h 16383000"/>
              <a:gd name="connsiteX4" fmla="*/ 342496 w 1066396"/>
              <a:gd name="connsiteY4" fmla="*/ 2672650 h 16383000"/>
              <a:gd name="connsiteX5" fmla="*/ 27116 w 1066396"/>
              <a:gd name="connsiteY5" fmla="*/ 0 h 16383000"/>
              <a:gd name="connsiteX6" fmla="*/ 1066396 w 1066396"/>
              <a:gd name="connsiteY6" fmla="*/ 0 h 16383000"/>
              <a:gd name="connsiteX7" fmla="*/ 1066396 w 1066396"/>
              <a:gd name="connsiteY7" fmla="*/ 16383000 h 16383000"/>
              <a:gd name="connsiteX8" fmla="*/ 27116 w 1066396"/>
              <a:gd name="connsiteY8" fmla="*/ 16383000 h 16383000"/>
              <a:gd name="connsiteX0" fmla="*/ 0 w 1039280"/>
              <a:gd name="connsiteY0" fmla="*/ 16383000 h 16383000"/>
              <a:gd name="connsiteX1" fmla="*/ 647706 w 1039280"/>
              <a:gd name="connsiteY1" fmla="*/ 10210173 h 16383000"/>
              <a:gd name="connsiteX2" fmla="*/ 141973 w 1039280"/>
              <a:gd name="connsiteY2" fmla="*/ 8197245 h 16383000"/>
              <a:gd name="connsiteX3" fmla="*/ 352425 w 1039280"/>
              <a:gd name="connsiteY3" fmla="*/ 5779869 h 16383000"/>
              <a:gd name="connsiteX4" fmla="*/ 315380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cubicBezTo>
                  <a:pt x="3176" y="14192337"/>
                  <a:pt x="644530" y="12400836"/>
                  <a:pt x="647706" y="10210173"/>
                </a:cubicBezTo>
                <a:cubicBezTo>
                  <a:pt x="651373" y="9763048"/>
                  <a:pt x="191186" y="8935629"/>
                  <a:pt x="141973" y="8197245"/>
                </a:cubicBezTo>
                <a:cubicBezTo>
                  <a:pt x="92760" y="7458861"/>
                  <a:pt x="317173" y="6709312"/>
                  <a:pt x="352425" y="5779869"/>
                </a:cubicBezTo>
                <a:cubicBezTo>
                  <a:pt x="355952" y="4732560"/>
                  <a:pt x="311853" y="3719959"/>
                  <a:pt x="315380" y="2672650"/>
                </a:cubicBezTo>
                <a:cubicBezTo>
                  <a:pt x="327728" y="1703668"/>
                  <a:pt x="63852" y="890883"/>
                  <a:pt x="0" y="0"/>
                </a:cubicBez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978527-6A22-4B65-B953-25C4B05E350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101B8D8-4E2B-41EE-9CAE-38C4258DB308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7E5ACCDE-5759-42DE-BCF9-DC96488D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6DB880-99D2-488B-819E-2BB021E3AAF5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AEF9884-3C0A-42BE-9A5F-C384C4C9F280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5B4EE1E7-39F2-4361-99A8-49702EAF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39C64EA-34AD-4052-BA22-69896F2B0B8B}"/>
              </a:ext>
            </a:extLst>
          </p:cNvPr>
          <p:cNvGrpSpPr/>
          <p:nvPr/>
        </p:nvGrpSpPr>
        <p:grpSpPr>
          <a:xfrm>
            <a:off x="624942" y="1668549"/>
            <a:ext cx="828675" cy="828675"/>
            <a:chOff x="-977368" y="3014663"/>
            <a:chExt cx="828675" cy="82867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3773C68-F5C8-4D3F-9C63-D59C5764B0D3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Graphique 41">
              <a:extLst>
                <a:ext uri="{FF2B5EF4-FFF2-40B4-BE49-F238E27FC236}">
                  <a16:creationId xmlns:a16="http://schemas.microsoft.com/office/drawing/2014/main" id="{0C3A61FC-AB32-4311-8D7C-84395C5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376BE771-13D3-49D3-8128-AE0B226607F7}"/>
              </a:ext>
            </a:extLst>
          </p:cNvPr>
          <p:cNvSpPr/>
          <p:nvPr/>
        </p:nvSpPr>
        <p:spPr>
          <a:xfrm rot="10800000">
            <a:off x="1" y="-6115701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Graphique 43">
            <a:hlinkClick r:id="rId8" action="ppaction://hlinksldjump"/>
            <a:extLst>
              <a:ext uri="{FF2B5EF4-FFF2-40B4-BE49-F238E27FC236}">
                <a16:creationId xmlns:a16="http://schemas.microsoft.com/office/drawing/2014/main" id="{D6B9A97A-C224-4408-97F0-BD34FCF6D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1" action="ppaction://hlinksldjump"/>
            <a:extLst>
              <a:ext uri="{FF2B5EF4-FFF2-40B4-BE49-F238E27FC236}">
                <a16:creationId xmlns:a16="http://schemas.microsoft.com/office/drawing/2014/main" id="{26E9F70A-4AD5-415E-AD29-183AA6DC6A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7" name="Graphique 46">
            <a:hlinkClick r:id="rId14" action="ppaction://hlinksldjump"/>
            <a:extLst>
              <a:ext uri="{FF2B5EF4-FFF2-40B4-BE49-F238E27FC236}">
                <a16:creationId xmlns:a16="http://schemas.microsoft.com/office/drawing/2014/main" id="{A9AD7CC8-6DCF-4974-866E-49DEF7E367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A4FC4D3-B7A9-4AC2-ABFA-42FE45E8DB43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02E175-091E-407A-B413-832720EDF5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61260" y="1803546"/>
            <a:ext cx="4894384" cy="325090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3DB88B8-264C-4E5C-B404-9B9C4BDF20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0795" y="1803546"/>
            <a:ext cx="2370465" cy="381685"/>
          </a:xfrm>
          <a:prstGeom prst="rect">
            <a:avLst/>
          </a:prstGeom>
        </p:spPr>
      </p:pic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61E62009-7C5D-444E-AAEE-181267CA3633}"/>
              </a:ext>
            </a:extLst>
          </p:cNvPr>
          <p:cNvSpPr txBox="1">
            <a:spLocks/>
          </p:cNvSpPr>
          <p:nvPr/>
        </p:nvSpPr>
        <p:spPr>
          <a:xfrm>
            <a:off x="1454963" y="3134196"/>
            <a:ext cx="4991962" cy="17595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chemeClr val="bg1"/>
                </a:solidFill>
              </a:rPr>
              <a:t>Communication interne au </a:t>
            </a:r>
            <a:r>
              <a:rPr lang="en-US" sz="2200" dirty="0" err="1">
                <a:solidFill>
                  <a:schemeClr val="bg1"/>
                </a:solidFill>
              </a:rPr>
              <a:t>projet</a:t>
            </a:r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Notifications des mises à jour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878DB244-EA56-426F-AD43-B8DA60AEA2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46623" y="1864413"/>
            <a:ext cx="6127498" cy="2954214"/>
          </a:xfrm>
          <a:prstGeom prst="rect">
            <a:avLst/>
          </a:prstGeom>
        </p:spPr>
      </p:pic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076B3D8E-6FEB-4B65-9553-3024DF7F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71588"/>
              </p:ext>
            </p:extLst>
          </p:nvPr>
        </p:nvGraphicFramePr>
        <p:xfrm>
          <a:off x="12470019" y="1100885"/>
          <a:ext cx="5616250" cy="43300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49775">
                  <a:extLst>
                    <a:ext uri="{9D8B030D-6E8A-4147-A177-3AD203B41FA5}">
                      <a16:colId xmlns:a16="http://schemas.microsoft.com/office/drawing/2014/main" val="1575313206"/>
                    </a:ext>
                  </a:extLst>
                </a:gridCol>
                <a:gridCol w="672182">
                  <a:extLst>
                    <a:ext uri="{9D8B030D-6E8A-4147-A177-3AD203B41FA5}">
                      <a16:colId xmlns:a16="http://schemas.microsoft.com/office/drawing/2014/main" val="466223375"/>
                    </a:ext>
                  </a:extLst>
                </a:gridCol>
                <a:gridCol w="2247187">
                  <a:extLst>
                    <a:ext uri="{9D8B030D-6E8A-4147-A177-3AD203B41FA5}">
                      <a16:colId xmlns:a16="http://schemas.microsoft.com/office/drawing/2014/main" val="2124304875"/>
                    </a:ext>
                  </a:extLst>
                </a:gridCol>
                <a:gridCol w="399176">
                  <a:extLst>
                    <a:ext uri="{9D8B030D-6E8A-4147-A177-3AD203B41FA5}">
                      <a16:colId xmlns:a16="http://schemas.microsoft.com/office/drawing/2014/main" val="3037610398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2008239264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Janvier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Février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Mars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4354"/>
                  </a:ext>
                </a:extLst>
              </a:tr>
              <a:tr h="2519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S6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S9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S12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91615"/>
                  </a:ext>
                </a:extLst>
              </a:tr>
              <a:tr h="3487093"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Cahier des charges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Wireframes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Maquettes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Développement 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front-end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back-end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pour :  </a:t>
                      </a: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Application sur la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techologie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Ioniic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Angular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Développement API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 Responsive 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fonctionnelle et technique 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fotionnelle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     technique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Mise en ligne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3927"/>
                  </a:ext>
                </a:extLst>
              </a:tr>
              <a:tr h="280989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6824"/>
                  </a:ext>
                </a:extLst>
              </a:tr>
            </a:tbl>
          </a:graphicData>
        </a:graphic>
      </p:graphicFrame>
      <p:pic>
        <p:nvPicPr>
          <p:cNvPr id="54" name="Picture 6" descr="Benjamin Plesant">
            <a:extLst>
              <a:ext uri="{FF2B5EF4-FFF2-40B4-BE49-F238E27FC236}">
                <a16:creationId xmlns:a16="http://schemas.microsoft.com/office/drawing/2014/main" id="{E78ABBA2-53BE-410E-BB04-D7DD8E45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662E4E8B-8E66-4A78-B4E6-3B11C962136B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C0D368A-8157-4687-87B2-BDA13BF6047C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1BADEBC6-A571-44EC-BC72-BC783242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FF4E66B-FB50-4C4C-9E88-A484AD746400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712A02D-F15F-4504-8258-9AD613F6126B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490359D4-D7F2-42CE-AA35-16F5B8F21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2EEDB630-556B-4929-A1AB-DCC6A19FB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43D986E3-0CF6-4874-B6AC-61A5E7F962C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48109C8-8128-4EEC-84D3-9469C85B1236}"/>
              </a:ext>
            </a:extLst>
          </p:cNvPr>
          <p:cNvSpPr/>
          <p:nvPr/>
        </p:nvSpPr>
        <p:spPr>
          <a:xfrm rot="5400000">
            <a:off x="2685522" y="-2658003"/>
            <a:ext cx="1039280" cy="17992727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0 w 1039280"/>
              <a:gd name="connsiteY0" fmla="*/ 16383000 h 16383000"/>
              <a:gd name="connsiteX1" fmla="*/ 9528 w 1039280"/>
              <a:gd name="connsiteY1" fmla="*/ 9811011 h 16383000"/>
              <a:gd name="connsiteX2" fmla="*/ 141973 w 1039280"/>
              <a:gd name="connsiteY2" fmla="*/ 8197245 h 16383000"/>
              <a:gd name="connsiteX3" fmla="*/ 323850 w 1039280"/>
              <a:gd name="connsiteY3" fmla="*/ 5762514 h 16383000"/>
              <a:gd name="connsiteX4" fmla="*/ 191555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383000 h 16383000"/>
              <a:gd name="connsiteX1" fmla="*/ 9528 w 1039280"/>
              <a:gd name="connsiteY1" fmla="*/ 9811011 h 16383000"/>
              <a:gd name="connsiteX2" fmla="*/ 141973 w 1039280"/>
              <a:gd name="connsiteY2" fmla="*/ 8197245 h 16383000"/>
              <a:gd name="connsiteX3" fmla="*/ 323850 w 1039280"/>
              <a:gd name="connsiteY3" fmla="*/ 5762514 h 16383000"/>
              <a:gd name="connsiteX4" fmla="*/ 77255 w 1039280"/>
              <a:gd name="connsiteY4" fmla="*/ 2681328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391677 h 16391677"/>
              <a:gd name="connsiteX1" fmla="*/ 9528 w 1039280"/>
              <a:gd name="connsiteY1" fmla="*/ 9819688 h 16391677"/>
              <a:gd name="connsiteX2" fmla="*/ 141973 w 1039280"/>
              <a:gd name="connsiteY2" fmla="*/ 8205922 h 16391677"/>
              <a:gd name="connsiteX3" fmla="*/ 323850 w 1039280"/>
              <a:gd name="connsiteY3" fmla="*/ 5771191 h 16391677"/>
              <a:gd name="connsiteX4" fmla="*/ 77255 w 1039280"/>
              <a:gd name="connsiteY4" fmla="*/ 2690005 h 16391677"/>
              <a:gd name="connsiteX5" fmla="*/ 285750 w 1039280"/>
              <a:gd name="connsiteY5" fmla="*/ 0 h 16391677"/>
              <a:gd name="connsiteX6" fmla="*/ 1039280 w 1039280"/>
              <a:gd name="connsiteY6" fmla="*/ 8677 h 16391677"/>
              <a:gd name="connsiteX7" fmla="*/ 1039280 w 1039280"/>
              <a:gd name="connsiteY7" fmla="*/ 16391677 h 16391677"/>
              <a:gd name="connsiteX8" fmla="*/ 0 w 1039280"/>
              <a:gd name="connsiteY8" fmla="*/ 16391677 h 16391677"/>
              <a:gd name="connsiteX0" fmla="*/ 0 w 1039280"/>
              <a:gd name="connsiteY0" fmla="*/ 16391677 h 16391677"/>
              <a:gd name="connsiteX1" fmla="*/ 314331 w 1039280"/>
              <a:gd name="connsiteY1" fmla="*/ 10114721 h 16391677"/>
              <a:gd name="connsiteX2" fmla="*/ 141973 w 1039280"/>
              <a:gd name="connsiteY2" fmla="*/ 8205922 h 16391677"/>
              <a:gd name="connsiteX3" fmla="*/ 323850 w 1039280"/>
              <a:gd name="connsiteY3" fmla="*/ 5771191 h 16391677"/>
              <a:gd name="connsiteX4" fmla="*/ 77255 w 1039280"/>
              <a:gd name="connsiteY4" fmla="*/ 2690005 h 16391677"/>
              <a:gd name="connsiteX5" fmla="*/ 285750 w 1039280"/>
              <a:gd name="connsiteY5" fmla="*/ 0 h 16391677"/>
              <a:gd name="connsiteX6" fmla="*/ 1039280 w 1039280"/>
              <a:gd name="connsiteY6" fmla="*/ 8677 h 16391677"/>
              <a:gd name="connsiteX7" fmla="*/ 1039280 w 1039280"/>
              <a:gd name="connsiteY7" fmla="*/ 16391677 h 16391677"/>
              <a:gd name="connsiteX8" fmla="*/ 0 w 1039280"/>
              <a:gd name="connsiteY8" fmla="*/ 16391677 h 1639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280" h="16391677">
                <a:moveTo>
                  <a:pt x="0" y="16391677"/>
                </a:moveTo>
                <a:lnTo>
                  <a:pt x="314331" y="10114721"/>
                </a:lnTo>
                <a:cubicBezTo>
                  <a:pt x="317998" y="9667596"/>
                  <a:pt x="140387" y="8929844"/>
                  <a:pt x="141973" y="8205922"/>
                </a:cubicBezTo>
                <a:cubicBezTo>
                  <a:pt x="143560" y="7482000"/>
                  <a:pt x="288598" y="6700634"/>
                  <a:pt x="323850" y="5771191"/>
                </a:cubicBezTo>
                <a:cubicBezTo>
                  <a:pt x="327377" y="4723882"/>
                  <a:pt x="73728" y="3737314"/>
                  <a:pt x="77255" y="2690005"/>
                </a:cubicBezTo>
                <a:cubicBezTo>
                  <a:pt x="89603" y="1721023"/>
                  <a:pt x="349602" y="890883"/>
                  <a:pt x="285750" y="0"/>
                </a:cubicBezTo>
                <a:lnTo>
                  <a:pt x="1039280" y="8677"/>
                </a:lnTo>
                <a:lnTo>
                  <a:pt x="1039280" y="16391677"/>
                </a:lnTo>
                <a:lnTo>
                  <a:pt x="0" y="16391677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978527-6A22-4B65-B953-25C4B05E350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101B8D8-4E2B-41EE-9CAE-38C4258DB308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7E5ACCDE-5759-42DE-BCF9-DC96488D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6DB880-99D2-488B-819E-2BB021E3AAF5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AEF9884-3C0A-42BE-9A5F-C384C4C9F280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5B4EE1E7-39F2-4361-99A8-49702EAF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39C64EA-34AD-4052-BA22-69896F2B0B8B}"/>
              </a:ext>
            </a:extLst>
          </p:cNvPr>
          <p:cNvGrpSpPr/>
          <p:nvPr/>
        </p:nvGrpSpPr>
        <p:grpSpPr>
          <a:xfrm>
            <a:off x="624942" y="1659024"/>
            <a:ext cx="828675" cy="828675"/>
            <a:chOff x="-977368" y="3014663"/>
            <a:chExt cx="828675" cy="82867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3773C68-F5C8-4D3F-9C63-D59C5764B0D3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Graphique 41">
              <a:extLst>
                <a:ext uri="{FF2B5EF4-FFF2-40B4-BE49-F238E27FC236}">
                  <a16:creationId xmlns:a16="http://schemas.microsoft.com/office/drawing/2014/main" id="{0C3A61FC-AB32-4311-8D7C-84395C5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376BE771-13D3-49D3-8128-AE0B226607F7}"/>
              </a:ext>
            </a:extLst>
          </p:cNvPr>
          <p:cNvSpPr/>
          <p:nvPr/>
        </p:nvSpPr>
        <p:spPr>
          <a:xfrm rot="10800000">
            <a:off x="-9524" y="-6115701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Graphique 43">
            <a:hlinkClick r:id="rId8" action="ppaction://hlinksldjump"/>
            <a:extLst>
              <a:ext uri="{FF2B5EF4-FFF2-40B4-BE49-F238E27FC236}">
                <a16:creationId xmlns:a16="http://schemas.microsoft.com/office/drawing/2014/main" id="{D6B9A97A-C224-4408-97F0-BD34FCF6D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1" action="ppaction://hlinksldjump"/>
            <a:extLst>
              <a:ext uri="{FF2B5EF4-FFF2-40B4-BE49-F238E27FC236}">
                <a16:creationId xmlns:a16="http://schemas.microsoft.com/office/drawing/2014/main" id="{26E9F70A-4AD5-415E-AD29-183AA6DC6A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7" name="Graphique 46">
            <a:hlinkClick r:id="rId14" action="ppaction://hlinksldjump"/>
            <a:extLst>
              <a:ext uri="{FF2B5EF4-FFF2-40B4-BE49-F238E27FC236}">
                <a16:creationId xmlns:a16="http://schemas.microsoft.com/office/drawing/2014/main" id="{A9AD7CC8-6DCF-4974-866E-49DEF7E367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1424AF8-2436-43B8-87F2-9A33E910D6DE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1A09EF2-4D7C-494C-8EDB-6720721A20B2}"/>
              </a:ext>
            </a:extLst>
          </p:cNvPr>
          <p:cNvSpPr txBox="1"/>
          <p:nvPr/>
        </p:nvSpPr>
        <p:spPr>
          <a:xfrm>
            <a:off x="2510972" y="69854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CDACD856-3012-418F-9235-F372A0F9C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90204"/>
              </p:ext>
            </p:extLst>
          </p:nvPr>
        </p:nvGraphicFramePr>
        <p:xfrm>
          <a:off x="6286929" y="1100885"/>
          <a:ext cx="5616251" cy="43300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49775">
                  <a:extLst>
                    <a:ext uri="{9D8B030D-6E8A-4147-A177-3AD203B41FA5}">
                      <a16:colId xmlns:a16="http://schemas.microsoft.com/office/drawing/2014/main" val="1575313206"/>
                    </a:ext>
                  </a:extLst>
                </a:gridCol>
                <a:gridCol w="637576">
                  <a:extLst>
                    <a:ext uri="{9D8B030D-6E8A-4147-A177-3AD203B41FA5}">
                      <a16:colId xmlns:a16="http://schemas.microsoft.com/office/drawing/2014/main" val="4662233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24304875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1241277298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8239264"/>
                    </a:ext>
                  </a:extLst>
                </a:gridCol>
                <a:gridCol w="1379960">
                  <a:extLst>
                    <a:ext uri="{9D8B030D-6E8A-4147-A177-3AD203B41FA5}">
                      <a16:colId xmlns:a16="http://schemas.microsoft.com/office/drawing/2014/main" val="3786972975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Avril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Mai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Mai/juin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Juin/juillet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Juin/Juillet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84354"/>
                  </a:ext>
                </a:extLst>
              </a:tr>
              <a:tr h="2519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S18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S21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S24</a:t>
                      </a:r>
                      <a:endParaRPr lang="fr-FR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S26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91615"/>
                  </a:ext>
                </a:extLst>
              </a:tr>
              <a:tr h="3487093"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Cahier des charges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Wireframes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Maquettes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Développement 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front-end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back-end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pour :  </a:t>
                      </a: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Application sur la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techologie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Ioniic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Angular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Développement API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 Responsive 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fonctionnelle et technique 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fotionnelle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     technique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Mise en ligne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3927"/>
                  </a:ext>
                </a:extLst>
              </a:tr>
              <a:tr h="280989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6824"/>
                  </a:ext>
                </a:extLst>
              </a:tr>
            </a:tbl>
          </a:graphicData>
        </a:graphic>
      </p:graphicFrame>
      <p:pic>
        <p:nvPicPr>
          <p:cNvPr id="52" name="Image 51">
            <a:extLst>
              <a:ext uri="{FF2B5EF4-FFF2-40B4-BE49-F238E27FC236}">
                <a16:creationId xmlns:a16="http://schemas.microsoft.com/office/drawing/2014/main" id="{5B360496-DDC4-4680-B54F-FE752424C1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11725" y="1803546"/>
            <a:ext cx="4894384" cy="3250908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521F29-2D2B-49C9-9CF0-D6CE5DB2AE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41260" y="1803546"/>
            <a:ext cx="2370465" cy="381685"/>
          </a:xfrm>
          <a:prstGeom prst="rect">
            <a:avLst/>
          </a:prstGeom>
        </p:spPr>
      </p:pic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80E396D6-D97A-4589-8251-8D984AC5A2A7}"/>
              </a:ext>
            </a:extLst>
          </p:cNvPr>
          <p:cNvSpPr txBox="1">
            <a:spLocks/>
          </p:cNvSpPr>
          <p:nvPr/>
        </p:nvSpPr>
        <p:spPr>
          <a:xfrm>
            <a:off x="1361156" y="2938770"/>
            <a:ext cx="4991962" cy="17595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>
                <a:solidFill>
                  <a:schemeClr val="bg1"/>
                </a:solidFill>
              </a:rPr>
              <a:t>Sprint1 : Conception</a:t>
            </a:r>
          </a:p>
          <a:p>
            <a:pPr algn="l"/>
            <a:r>
              <a:rPr lang="fr-FR" sz="2200">
                <a:solidFill>
                  <a:schemeClr val="bg1"/>
                </a:solidFill>
              </a:rPr>
              <a:t>Sprint2 : Développement</a:t>
            </a:r>
          </a:p>
          <a:p>
            <a:pPr algn="l"/>
            <a:r>
              <a:rPr lang="fr-FR" sz="2200">
                <a:solidFill>
                  <a:schemeClr val="bg1"/>
                </a:solidFill>
              </a:rPr>
              <a:t>Sprint3 : Recettage et Livraison</a:t>
            </a:r>
          </a:p>
          <a:p>
            <a:pPr lvl="1" algn="l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7" name="Picture 6" descr="Benjamin Plesant">
            <a:extLst>
              <a:ext uri="{FF2B5EF4-FFF2-40B4-BE49-F238E27FC236}">
                <a16:creationId xmlns:a16="http://schemas.microsoft.com/office/drawing/2014/main" id="{2B47067A-6131-4707-B0CD-1018C700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1D9861AE-ABB7-4340-830F-7A65B7755A75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E47ACE0-BDC0-4974-9068-7A74F6B86535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53F12930-2A0E-4C89-96BB-7F9AEB058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9D3A0FA3-9673-43C8-85D8-CCD120F42F30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D7C1BB5-7359-4FA3-89E6-BEC6AB46771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Graphique 59">
              <a:extLst>
                <a:ext uri="{FF2B5EF4-FFF2-40B4-BE49-F238E27FC236}">
                  <a16:creationId xmlns:a16="http://schemas.microsoft.com/office/drawing/2014/main" id="{B5F76A80-6CFC-4A97-BCF4-AC4E2A36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1" name="Graphique 60">
            <a:extLst>
              <a:ext uri="{FF2B5EF4-FFF2-40B4-BE49-F238E27FC236}">
                <a16:creationId xmlns:a16="http://schemas.microsoft.com/office/drawing/2014/main" id="{A8123EFE-4073-4237-92CB-C2EE82664C1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B9E6DFFD-B936-4C7F-A5A6-2A007407B1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C65062D9-D3BD-4B89-89ED-0AAEA13C32ED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-9524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3EDBA76-6176-4300-8294-17493D3E5924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892677F-E174-481C-BE5C-8ADD60080CF3}"/>
              </a:ext>
            </a:extLst>
          </p:cNvPr>
          <p:cNvSpPr txBox="1"/>
          <p:nvPr/>
        </p:nvSpPr>
        <p:spPr>
          <a:xfrm>
            <a:off x="2663372" y="30611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EA64F14-A282-45DC-AAC0-7EF6BBFD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-25443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78169F3E-EECC-43B0-9D71-CAAAE5F6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72977"/>
              </p:ext>
            </p:extLst>
          </p:nvPr>
        </p:nvGraphicFramePr>
        <p:xfrm>
          <a:off x="12873940" y="515810"/>
          <a:ext cx="5616250" cy="43300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49775">
                  <a:extLst>
                    <a:ext uri="{9D8B030D-6E8A-4147-A177-3AD203B41FA5}">
                      <a16:colId xmlns:a16="http://schemas.microsoft.com/office/drawing/2014/main" val="1575313206"/>
                    </a:ext>
                  </a:extLst>
                </a:gridCol>
                <a:gridCol w="672182">
                  <a:extLst>
                    <a:ext uri="{9D8B030D-6E8A-4147-A177-3AD203B41FA5}">
                      <a16:colId xmlns:a16="http://schemas.microsoft.com/office/drawing/2014/main" val="466223375"/>
                    </a:ext>
                  </a:extLst>
                </a:gridCol>
                <a:gridCol w="2247187">
                  <a:extLst>
                    <a:ext uri="{9D8B030D-6E8A-4147-A177-3AD203B41FA5}">
                      <a16:colId xmlns:a16="http://schemas.microsoft.com/office/drawing/2014/main" val="2124304875"/>
                    </a:ext>
                  </a:extLst>
                </a:gridCol>
                <a:gridCol w="399176">
                  <a:extLst>
                    <a:ext uri="{9D8B030D-6E8A-4147-A177-3AD203B41FA5}">
                      <a16:colId xmlns:a16="http://schemas.microsoft.com/office/drawing/2014/main" val="3037610398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2008239264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Janvier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Février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Mars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4354"/>
                  </a:ext>
                </a:extLst>
              </a:tr>
              <a:tr h="2519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S6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S9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S12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91615"/>
                  </a:ext>
                </a:extLst>
              </a:tr>
              <a:tr h="3487093"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Cahier des charges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Wireframes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Maquettes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Développement 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front-end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back-end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pour :  </a:t>
                      </a: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Application sur la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techologie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Ioniic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Angular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Développement API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 Responsive </a:t>
                      </a: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fonctionnelle et technique 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Test/recettage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fotionnelle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et      technique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 Mise en ligne 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3927"/>
                  </a:ext>
                </a:extLst>
              </a:tr>
              <a:tr h="280989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Gestion de projet </a:t>
                      </a:r>
                      <a:endParaRPr lang="fr-FR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6824"/>
                  </a:ext>
                </a:extLst>
              </a:tr>
            </a:tbl>
          </a:graphicData>
        </a:graphic>
      </p:graphicFrame>
      <p:pic>
        <p:nvPicPr>
          <p:cNvPr id="50" name="Picture 6" descr="Benjamin Plesant">
            <a:extLst>
              <a:ext uri="{FF2B5EF4-FFF2-40B4-BE49-F238E27FC236}">
                <a16:creationId xmlns:a16="http://schemas.microsoft.com/office/drawing/2014/main" id="{3884221F-F7E6-495F-9ACF-60BB86EF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14535C17-DADC-42B9-8828-92BF8BD7D670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00DAF10-4AFC-44B1-B7F4-4E0D594E8CC1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Graphique 52">
              <a:extLst>
                <a:ext uri="{FF2B5EF4-FFF2-40B4-BE49-F238E27FC236}">
                  <a16:creationId xmlns:a16="http://schemas.microsoft.com/office/drawing/2014/main" id="{4224CEF6-ECDF-4347-89AD-442F60B83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1D2EF76-1716-4E80-96E4-1D91F6BF0221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87B8EFBA-657A-445D-9931-E45007739B23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8D9CAB26-6A04-4BF0-9BB3-E9CB80617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7" name="Graphique 56">
            <a:extLst>
              <a:ext uri="{FF2B5EF4-FFF2-40B4-BE49-F238E27FC236}">
                <a16:creationId xmlns:a16="http://schemas.microsoft.com/office/drawing/2014/main" id="{CDCCBC11-240B-4853-B473-C0EEC4B027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id="{D4A2C2DC-36D6-4BFF-A329-CA254293BA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C6F7000-8DA8-4242-ADD5-66617605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6000" y="-3309488"/>
            <a:ext cx="3600000" cy="360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A1FE9321-46D9-4C2D-AEF3-F63A0D26966F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6807EA74-4AE1-4811-8B06-376E1A1E96CE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281D3BB5-59A9-4678-9007-72DCDD825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528DF0BB-495C-4DDE-AE85-9FA3D34F7641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A1FC02C-AF88-46A9-A388-CC9416B3C380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Graphique 57">
              <a:extLst>
                <a:ext uri="{FF2B5EF4-FFF2-40B4-BE49-F238E27FC236}">
                  <a16:creationId xmlns:a16="http://schemas.microsoft.com/office/drawing/2014/main" id="{D1AF42DA-CCAD-41A5-A865-C7B109E0F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9" name="Graphique 58">
            <a:extLst>
              <a:ext uri="{FF2B5EF4-FFF2-40B4-BE49-F238E27FC236}">
                <a16:creationId xmlns:a16="http://schemas.microsoft.com/office/drawing/2014/main" id="{DAC79F7B-E3AB-4B95-929D-9499A62CB5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0" name="Graphique 59">
            <a:extLst>
              <a:ext uri="{FF2B5EF4-FFF2-40B4-BE49-F238E27FC236}">
                <a16:creationId xmlns:a16="http://schemas.microsoft.com/office/drawing/2014/main" id="{E46F719D-99F2-4C2D-AAE9-65EC5FC0B7D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7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C6F7000-8DA8-4242-ADD5-66617605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6BF752E0-ADD2-4D24-9AC9-65B2C011F3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96000" y="-3605771"/>
            <a:ext cx="3600000" cy="360000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3C3C8410-66A5-4218-A812-2758354FFF9C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DD5F992-A380-4CED-8835-1CC31B16049D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D0AEC1D3-5888-4009-AA40-FC30BDFF4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F5EDE8-7CE0-4739-BCD5-DA02681E2C4C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33298B8-6317-453F-A07A-D80535A3430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31436F9B-4CA8-4E37-A2EF-61151630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521B9676-B780-4D58-B38B-BE39D40B24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FFA7D2D1-1FC5-48A1-A3B0-E30BD6EEBA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85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C6F7000-8DA8-4242-ADD5-66617605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64816" y="491799"/>
            <a:ext cx="1080000" cy="108000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72809880-D08C-421B-8BB5-659BA3F3FC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pic>
        <p:nvPicPr>
          <p:cNvPr id="53" name="Graphique 52">
            <a:extLst>
              <a:ext uri="{FF2B5EF4-FFF2-40B4-BE49-F238E27FC236}">
                <a16:creationId xmlns:a16="http://schemas.microsoft.com/office/drawing/2014/main" id="{72C95AB9-560C-46D0-80A3-2E0947A02C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96000" y="-3600000"/>
            <a:ext cx="3600000" cy="360000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CA5D3E0D-C0EE-48B6-B935-D832B4087C4A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C037DA03-D9F4-476A-A972-FBC1A8DCC2CC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03E0D27D-DEDC-400A-8DF4-D8A7AEC8C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B972978E-7814-48EA-8F8D-B6881DFCF585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85D5805-7511-4ABC-85B9-D21BA4D0648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87F18FDA-D472-4667-8F17-23B9E2EC5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5AA66AA7-658F-43A9-9592-A5C9B013F67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A5A63812-948D-4D6D-B9B2-5FD8B24C31B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D7B57A5-B268-4A84-9348-B9A9A223D440}"/>
              </a:ext>
            </a:extLst>
          </p:cNvPr>
          <p:cNvSpPr/>
          <p:nvPr/>
        </p:nvSpPr>
        <p:spPr>
          <a:xfrm rot="10800000">
            <a:off x="-9524" y="-901796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C280FF3-A812-497F-BAEF-619AB6E5AC39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Graphique 7">
            <a:hlinkClick r:id="rId2" action="ppaction://hlinksldjump"/>
            <a:extLst>
              <a:ext uri="{FF2B5EF4-FFF2-40B4-BE49-F238E27FC236}">
                <a16:creationId xmlns:a16="http://schemas.microsoft.com/office/drawing/2014/main" id="{4F7628DE-373F-4C54-BF19-3018F9CF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AC5FED-D285-4C2B-AB66-0B9A4B9361EC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A7DB2-9BF3-4269-A5C0-C23B0A517271}"/>
              </a:ext>
            </a:extLst>
          </p:cNvPr>
          <p:cNvSpPr txBox="1"/>
          <p:nvPr/>
        </p:nvSpPr>
        <p:spPr>
          <a:xfrm>
            <a:off x="1339361" y="182450"/>
            <a:ext cx="9513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E79D5B-4D31-43B8-965A-838404A60A2E}"/>
              </a:ext>
            </a:extLst>
          </p:cNvPr>
          <p:cNvSpPr txBox="1"/>
          <p:nvPr/>
        </p:nvSpPr>
        <p:spPr>
          <a:xfrm>
            <a:off x="3078773" y="4764677"/>
            <a:ext cx="603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Présentation Équipe</a:t>
            </a:r>
          </a:p>
        </p:txBody>
      </p:sp>
    </p:spTree>
    <p:extLst>
      <p:ext uri="{BB962C8B-B14F-4D97-AF65-F5344CB8AC3E}">
        <p14:creationId xmlns:p14="http://schemas.microsoft.com/office/powerpoint/2010/main" val="61069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C6F7000-8DA8-4242-ADD5-66617605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64816" y="491799"/>
            <a:ext cx="1080000" cy="108000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72809880-D08C-421B-8BB5-659BA3F3FC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64816" y="2529000"/>
            <a:ext cx="1080000" cy="1080000"/>
          </a:xfrm>
          <a:prstGeom prst="rect">
            <a:avLst/>
          </a:prstGeom>
        </p:spPr>
      </p:pic>
      <p:pic>
        <p:nvPicPr>
          <p:cNvPr id="53" name="Graphique 52">
            <a:extLst>
              <a:ext uri="{FF2B5EF4-FFF2-40B4-BE49-F238E27FC236}">
                <a16:creationId xmlns:a16="http://schemas.microsoft.com/office/drawing/2014/main" id="{72C95AB9-560C-46D0-80A3-2E0947A02C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4694E8E5-FA58-4C5A-AC90-6D43671A2F7B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6D5C96A-520B-4DFD-8938-BD6BCDAB27C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4321B509-9D16-4E61-B9F7-F33EC02AA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B1EAD655-9452-41D7-9D07-58D33EC108E1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1965D67-6DF9-4716-9C1F-505669641EC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1E04DE91-0B0D-42EC-9EBA-29B9CEC91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D389BD16-2166-4CFD-930E-49E035536E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D79FF9E9-1B67-4BD8-9D73-0B3ED46E2E9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C6F7000-8DA8-4242-ADD5-66617605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64816" y="491799"/>
            <a:ext cx="1080000" cy="108000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72809880-D08C-421B-8BB5-659BA3F3FC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64816" y="2529000"/>
            <a:ext cx="1080000" cy="1080000"/>
          </a:xfrm>
          <a:prstGeom prst="rect">
            <a:avLst/>
          </a:prstGeom>
        </p:spPr>
      </p:pic>
      <p:pic>
        <p:nvPicPr>
          <p:cNvPr id="53" name="Graphique 52">
            <a:extLst>
              <a:ext uri="{FF2B5EF4-FFF2-40B4-BE49-F238E27FC236}">
                <a16:creationId xmlns:a16="http://schemas.microsoft.com/office/drawing/2014/main" id="{72C95AB9-560C-46D0-80A3-2E0947A02C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64816" y="4561670"/>
            <a:ext cx="1080000" cy="108000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7D250CED-257E-4FDE-B811-38ABBDA65F92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457171C-C7EB-45D1-92EF-88414A6E9526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Graphique 55">
              <a:extLst>
                <a:ext uri="{FF2B5EF4-FFF2-40B4-BE49-F238E27FC236}">
                  <a16:creationId xmlns:a16="http://schemas.microsoft.com/office/drawing/2014/main" id="{3A2724A4-E37D-47B2-97E4-47A0AB06A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6C049F0-11B8-4874-B879-8167D59AF815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4C50DD3-AFC3-4A5F-ABA2-508372B17E65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4602EF32-9A83-4665-8C57-809790DD0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0" name="Graphique 59">
            <a:extLst>
              <a:ext uri="{FF2B5EF4-FFF2-40B4-BE49-F238E27FC236}">
                <a16:creationId xmlns:a16="http://schemas.microsoft.com/office/drawing/2014/main" id="{C1CC7FBE-860B-4637-94AD-25A56C76A4E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1" name="Graphique 60">
            <a:extLst>
              <a:ext uri="{FF2B5EF4-FFF2-40B4-BE49-F238E27FC236}">
                <a16:creationId xmlns:a16="http://schemas.microsoft.com/office/drawing/2014/main" id="{FE54BD65-FF89-44F1-8382-001ECACD5B2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2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3D45C39-60F8-4F1C-901C-5445FE4233D4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7F78C-AE2D-4956-A18D-EDE500108E79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B331C3-F46D-4233-A903-2F3C75472C80}"/>
              </a:ext>
            </a:extLst>
          </p:cNvPr>
          <p:cNvSpPr txBox="1"/>
          <p:nvPr/>
        </p:nvSpPr>
        <p:spPr>
          <a:xfrm>
            <a:off x="2663372" y="711876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A propos du projet</a:t>
            </a:r>
          </a:p>
        </p:txBody>
      </p:sp>
      <p:pic>
        <p:nvPicPr>
          <p:cNvPr id="27" name="Picture 6" descr="Benjamin Plesant">
            <a:extLst>
              <a:ext uri="{FF2B5EF4-FFF2-40B4-BE49-F238E27FC236}">
                <a16:creationId xmlns:a16="http://schemas.microsoft.com/office/drawing/2014/main" id="{7E05391C-EF39-4F79-ADE7-04E82D5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A120609-6DBA-4188-A1DA-91321D6E10B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2517544" y="163241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79E60234-1C49-4DE2-B1A0-362DEA97AD3B}"/>
              </a:ext>
            </a:extLst>
          </p:cNvPr>
          <p:cNvSpPr txBox="1"/>
          <p:nvPr/>
        </p:nvSpPr>
        <p:spPr>
          <a:xfrm>
            <a:off x="2663372" y="8047681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F149516-02DF-447C-B6D2-97F7153505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6000" y="-3605771"/>
            <a:ext cx="3600000" cy="360000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64B050B8-9721-4582-881E-9A5BAF6A82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0398" y="2529000"/>
            <a:ext cx="1800000" cy="1800000"/>
          </a:xfrm>
          <a:prstGeom prst="rect">
            <a:avLst/>
          </a:prstGeom>
        </p:spPr>
      </p:pic>
      <p:pic>
        <p:nvPicPr>
          <p:cNvPr id="53" name="Graphique 52">
            <a:extLst>
              <a:ext uri="{FF2B5EF4-FFF2-40B4-BE49-F238E27FC236}">
                <a16:creationId xmlns:a16="http://schemas.microsoft.com/office/drawing/2014/main" id="{06B396CB-C575-419A-B9DE-A048FEB3C6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65529" y="2529000"/>
            <a:ext cx="1800000" cy="1800000"/>
          </a:xfrm>
          <a:prstGeom prst="rect">
            <a:avLst/>
          </a:prstGeom>
        </p:spPr>
      </p:pic>
      <p:pic>
        <p:nvPicPr>
          <p:cNvPr id="54" name="Graphique 53">
            <a:extLst>
              <a:ext uri="{FF2B5EF4-FFF2-40B4-BE49-F238E27FC236}">
                <a16:creationId xmlns:a16="http://schemas.microsoft.com/office/drawing/2014/main" id="{7DED6B18-BAF5-4AF3-A45E-8CD4C767BDB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30660" y="2529000"/>
            <a:ext cx="1800000" cy="1800000"/>
          </a:xfrm>
          <a:prstGeom prst="rect">
            <a:avLst/>
          </a:prstGeom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7D8DCDCD-9465-4AC6-9FEF-502D2BE027B8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8A64B3C-06E7-4F68-A50F-BB2F2DA24BF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Graphique 56">
              <a:extLst>
                <a:ext uri="{FF2B5EF4-FFF2-40B4-BE49-F238E27FC236}">
                  <a16:creationId xmlns:a16="http://schemas.microsoft.com/office/drawing/2014/main" id="{8D6EA28D-85F4-4DAC-B715-AE93857A9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159F4F5-8545-4B05-9CA6-C2D3E7DB9819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152A463-DCFE-45E7-B692-E29F4A534AC2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Graphique 59">
              <a:extLst>
                <a:ext uri="{FF2B5EF4-FFF2-40B4-BE49-F238E27FC236}">
                  <a16:creationId xmlns:a16="http://schemas.microsoft.com/office/drawing/2014/main" id="{FC8B6594-C4CE-4626-B5C3-BEFF8781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1" name="Graphique 60">
            <a:extLst>
              <a:ext uri="{FF2B5EF4-FFF2-40B4-BE49-F238E27FC236}">
                <a16:creationId xmlns:a16="http://schemas.microsoft.com/office/drawing/2014/main" id="{8E9E0537-E59E-4000-8AD5-3D84644276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5EE1FF5F-2FDC-489A-8925-90FD297DB8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401A5E6-2A84-4025-9BB2-DA4F94A2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-25443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C4B2EFE-2FDB-4EE4-84AE-7D9A0EC9EC81}"/>
              </a:ext>
            </a:extLst>
          </p:cNvPr>
          <p:cNvSpPr txBox="1"/>
          <p:nvPr/>
        </p:nvSpPr>
        <p:spPr>
          <a:xfrm>
            <a:off x="2663372" y="30611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05F303E-4098-4DBF-8505-375F0A89863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E5A848F1-14BE-4DF1-ADE1-CBDA9D43C6BF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66D7BBF8-538B-4A34-B915-6934AB6E5928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92135E6F-6A4F-44B8-85C9-50B48113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695B798-A0A2-429F-9DC7-159F30C61304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30F0FA3-48CC-44DC-ADF6-2A6173757BA6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26DCDE4B-4E8D-4A4D-88BC-E76B5496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6" name="Graphique 55">
            <a:extLst>
              <a:ext uri="{FF2B5EF4-FFF2-40B4-BE49-F238E27FC236}">
                <a16:creationId xmlns:a16="http://schemas.microsoft.com/office/drawing/2014/main" id="{9AEBF704-A465-4CF7-951D-EADB99F27D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57" name="Graphique 56">
            <a:extLst>
              <a:ext uri="{FF2B5EF4-FFF2-40B4-BE49-F238E27FC236}">
                <a16:creationId xmlns:a16="http://schemas.microsoft.com/office/drawing/2014/main" id="{43E19F8B-2DBF-4A47-8701-C66F2F84A3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6073280D-759B-4E26-B3B7-B6011266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-25443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CB3CA03-FC2D-4927-8897-A8A87C7DDDB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AD634490-9B94-418C-898D-C880F3DCB35F}"/>
              </a:ext>
            </a:extLst>
          </p:cNvPr>
          <p:cNvSpPr txBox="1"/>
          <p:nvPr/>
        </p:nvSpPr>
        <p:spPr>
          <a:xfrm>
            <a:off x="2663372" y="69854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Technos Utilisées 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643D5A1-DE2A-4716-A5E3-64DF2C363D91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87E4E0A-B246-4C0F-BB76-9F213FD15838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Graphique 53">
              <a:extLst>
                <a:ext uri="{FF2B5EF4-FFF2-40B4-BE49-F238E27FC236}">
                  <a16:creationId xmlns:a16="http://schemas.microsoft.com/office/drawing/2014/main" id="{F99D2848-D8E4-40F5-8413-91F85C58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B1121C7-EF79-4C5C-97F8-F2546F9CB549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A6D8453-8812-497D-9BF5-EC3AC0473EAB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Graphique 56">
              <a:extLst>
                <a:ext uri="{FF2B5EF4-FFF2-40B4-BE49-F238E27FC236}">
                  <a16:creationId xmlns:a16="http://schemas.microsoft.com/office/drawing/2014/main" id="{4A7D80D9-D7F7-48D3-A5DD-1D7081D79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8" name="Graphique 57">
            <a:extLst>
              <a:ext uri="{FF2B5EF4-FFF2-40B4-BE49-F238E27FC236}">
                <a16:creationId xmlns:a16="http://schemas.microsoft.com/office/drawing/2014/main" id="{A569F066-E81B-4FF7-8F58-0A52BC947F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id="{3705AB86-CF9D-4B88-A7FD-5EF4DCEC993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6381CDF-4882-413B-AF62-88556560E748}"/>
              </a:ext>
            </a:extLst>
          </p:cNvPr>
          <p:cNvSpPr txBox="1"/>
          <p:nvPr/>
        </p:nvSpPr>
        <p:spPr>
          <a:xfrm>
            <a:off x="2723561" y="445419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IONIC</a:t>
            </a:r>
          </a:p>
        </p:txBody>
      </p:sp>
      <p:pic>
        <p:nvPicPr>
          <p:cNvPr id="53" name="Picture 4" descr="Angular — Wikipédia">
            <a:extLst>
              <a:ext uri="{FF2B5EF4-FFF2-40B4-BE49-F238E27FC236}">
                <a16:creationId xmlns:a16="http://schemas.microsoft.com/office/drawing/2014/main" id="{C7EF4B75-15B0-4AE9-A202-1AA39BFE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98" y="-2959075"/>
            <a:ext cx="2487538" cy="24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8C92A8C-2063-4286-8C82-994564F9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20733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3918CB00-7148-4FFA-B863-A86DE95021D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BB60F042-7E75-4FEC-A691-8A7875CBE8B4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458A890-71F2-44EE-9D00-2C0A37FADA6F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F8006952-0AF0-49F8-83C0-874C0BA5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4D1087C8-543D-4E3F-A367-D576FC9AB98A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A8F61E1-A69F-4784-BD83-6902821E0FAE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Graphique 57">
              <a:extLst>
                <a:ext uri="{FF2B5EF4-FFF2-40B4-BE49-F238E27FC236}">
                  <a16:creationId xmlns:a16="http://schemas.microsoft.com/office/drawing/2014/main" id="{0838D99E-920A-47B6-BF73-753E761A8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59" name="Graphique 58">
            <a:extLst>
              <a:ext uri="{FF2B5EF4-FFF2-40B4-BE49-F238E27FC236}">
                <a16:creationId xmlns:a16="http://schemas.microsoft.com/office/drawing/2014/main" id="{84081ABE-4F1D-487D-B34F-E9ACFD0FA50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0" name="Graphique 59">
            <a:extLst>
              <a:ext uri="{FF2B5EF4-FFF2-40B4-BE49-F238E27FC236}">
                <a16:creationId xmlns:a16="http://schemas.microsoft.com/office/drawing/2014/main" id="{5C127B5B-CC40-437D-BC53-0E40B2D7D7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1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93B064-3A2C-46C6-BFFD-92BC983BBE66}"/>
              </a:ext>
            </a:extLst>
          </p:cNvPr>
          <p:cNvSpPr txBox="1"/>
          <p:nvPr/>
        </p:nvSpPr>
        <p:spPr>
          <a:xfrm>
            <a:off x="2723561" y="445419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IONIC</a:t>
            </a:r>
          </a:p>
        </p:txBody>
      </p:sp>
      <p:pic>
        <p:nvPicPr>
          <p:cNvPr id="51" name="Picture 4" descr="Angular — Wikipédia">
            <a:extLst>
              <a:ext uri="{FF2B5EF4-FFF2-40B4-BE49-F238E27FC236}">
                <a16:creationId xmlns:a16="http://schemas.microsoft.com/office/drawing/2014/main" id="{67CA0308-4D37-4671-A569-5288E322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86" y="2074132"/>
            <a:ext cx="2487538" cy="24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B9DFC74-842B-45B8-8E2E-96AA1130E3B7}"/>
              </a:ext>
            </a:extLst>
          </p:cNvPr>
          <p:cNvSpPr txBox="1"/>
          <p:nvPr/>
        </p:nvSpPr>
        <p:spPr>
          <a:xfrm>
            <a:off x="6128635" y="44937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Angular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6" name="Picture 2" descr="Firebase">
            <a:extLst>
              <a:ext uri="{FF2B5EF4-FFF2-40B4-BE49-F238E27FC236}">
                <a16:creationId xmlns:a16="http://schemas.microsoft.com/office/drawing/2014/main" id="{CB75219A-3AC5-4D4A-8523-AEBFE4FA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56" y="-2647169"/>
            <a:ext cx="2340680" cy="23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472C7CAC-FBBE-47B7-83FC-E86BBEFF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20733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45E965F0-77EA-4965-891D-D304C48DAC1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0B656C9-7752-4876-A594-C778EC963E64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78A8D1B-7259-408D-8F6E-B056051D230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4283C3DA-F7CE-4760-AEFE-20EF8920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8B3F8A6-C201-49E3-AE66-F4F1ACBF918F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79A659A-3DF5-4AD0-8E3D-CAB1CF820D51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" name="Graphique 60">
              <a:extLst>
                <a:ext uri="{FF2B5EF4-FFF2-40B4-BE49-F238E27FC236}">
                  <a16:creationId xmlns:a16="http://schemas.microsoft.com/office/drawing/2014/main" id="{C462BE67-501D-464D-9850-7469FBFA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2" name="Graphique 61">
            <a:extLst>
              <a:ext uri="{FF2B5EF4-FFF2-40B4-BE49-F238E27FC236}">
                <a16:creationId xmlns:a16="http://schemas.microsoft.com/office/drawing/2014/main" id="{D38A7801-19DE-4F16-B0DC-3DDF16A873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3" name="Graphique 62">
            <a:extLst>
              <a:ext uri="{FF2B5EF4-FFF2-40B4-BE49-F238E27FC236}">
                <a16:creationId xmlns:a16="http://schemas.microsoft.com/office/drawing/2014/main" id="{EE3261DD-029C-4F2D-8BA2-E60765CE39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510CC4B-3D55-4FC5-821E-8F0DB43D74F2}"/>
              </a:ext>
            </a:extLst>
          </p:cNvPr>
          <p:cNvSpPr txBox="1"/>
          <p:nvPr/>
        </p:nvSpPr>
        <p:spPr>
          <a:xfrm>
            <a:off x="2723561" y="445419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IONIC</a:t>
            </a:r>
          </a:p>
        </p:txBody>
      </p:sp>
      <p:pic>
        <p:nvPicPr>
          <p:cNvPr id="54" name="Picture 4" descr="Angular — Wikipédia">
            <a:extLst>
              <a:ext uri="{FF2B5EF4-FFF2-40B4-BE49-F238E27FC236}">
                <a16:creationId xmlns:a16="http://schemas.microsoft.com/office/drawing/2014/main" id="{1694CC10-EA01-48A5-8CE8-07F518D74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86" y="2074132"/>
            <a:ext cx="2487538" cy="24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80DC95C5-AE54-4F08-89AA-2C80B40AAD55}"/>
              </a:ext>
            </a:extLst>
          </p:cNvPr>
          <p:cNvSpPr txBox="1"/>
          <p:nvPr/>
        </p:nvSpPr>
        <p:spPr>
          <a:xfrm>
            <a:off x="6128635" y="44937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Angular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E1BF81A5-B92D-46AC-A337-695EC16A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20733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Firebase">
            <a:extLst>
              <a:ext uri="{FF2B5EF4-FFF2-40B4-BE49-F238E27FC236}">
                <a16:creationId xmlns:a16="http://schemas.microsoft.com/office/drawing/2014/main" id="{D049C78C-18DC-4319-AAD1-8A4B0822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56" y="2113518"/>
            <a:ext cx="2340680" cy="23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3CA9CDB3-8E74-4E9F-A57B-16180B2EC980}"/>
              </a:ext>
            </a:extLst>
          </p:cNvPr>
          <p:cNvSpPr txBox="1"/>
          <p:nvPr/>
        </p:nvSpPr>
        <p:spPr>
          <a:xfrm>
            <a:off x="9563828" y="4493702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Firebase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74AFEF07-6847-4F91-9ED4-1BF2DE2DA90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Picture 4" descr="Jongler entre plusieurs version de Node.js | Happyculture">
            <a:extLst>
              <a:ext uri="{FF2B5EF4-FFF2-40B4-BE49-F238E27FC236}">
                <a16:creationId xmlns:a16="http://schemas.microsoft.com/office/drawing/2014/main" id="{843097C9-8720-449D-884D-C8A90E5F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232" y="1019810"/>
            <a:ext cx="2035778" cy="2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19- JSON Server - YouTube">
            <a:extLst>
              <a:ext uri="{FF2B5EF4-FFF2-40B4-BE49-F238E27FC236}">
                <a16:creationId xmlns:a16="http://schemas.microsoft.com/office/drawing/2014/main" id="{BC076FEB-CAEC-4DB7-932D-BC0DE0ED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0103" y="3664300"/>
            <a:ext cx="3124200" cy="1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1432B3EA-1FA7-49E5-B088-E1CB2DD1830D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6754EA91-F604-4F69-854E-C7AA504C4558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46B5EF20-5E63-4B65-BE68-4DC3EE5B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68BF5A1-ED40-4231-877D-C288C2EDD3E1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941C9B7-285F-43B3-950C-6618F40A2919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Graphique 57">
              <a:extLst>
                <a:ext uri="{FF2B5EF4-FFF2-40B4-BE49-F238E27FC236}">
                  <a16:creationId xmlns:a16="http://schemas.microsoft.com/office/drawing/2014/main" id="{D798C1F6-E0AD-4B27-A24F-65E034AB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5" name="Graphique 64">
            <a:extLst>
              <a:ext uri="{FF2B5EF4-FFF2-40B4-BE49-F238E27FC236}">
                <a16:creationId xmlns:a16="http://schemas.microsoft.com/office/drawing/2014/main" id="{AA7C99EE-8218-48F9-B02B-3FCFA2DBBF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074465FE-D5D2-48D8-BFFE-19B1C247E6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50" name="Picture 4" descr="Angular — Wikipédia">
            <a:extLst>
              <a:ext uri="{FF2B5EF4-FFF2-40B4-BE49-F238E27FC236}">
                <a16:creationId xmlns:a16="http://schemas.microsoft.com/office/drawing/2014/main" id="{A0EA88F4-81F8-4BF9-8D12-BEAB824C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86" y="7560532"/>
            <a:ext cx="2487538" cy="24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A373D85-A422-41C1-80CE-8A5E25D5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444" b="93778" l="4000" r="92889">
                        <a14:foregroundMark x1="80000" y1="20000" x2="80000" y2="20000"/>
                        <a14:foregroundMark x1="89778" y1="40889" x2="89778" y2="40889"/>
                        <a14:foregroundMark x1="92889" y1="47556" x2="92889" y2="47556"/>
                        <a14:foregroundMark x1="8444" y1="43556" x2="8444" y2="43556"/>
                        <a14:foregroundMark x1="40889" y1="89778" x2="40889" y2="89778"/>
                        <a14:foregroundMark x1="52889" y1="91111" x2="52889" y2="91111"/>
                        <a14:foregroundMark x1="49333" y1="93778" x2="49333" y2="93778"/>
                        <a14:foregroundMark x1="56444" y1="46222" x2="56444" y2="46222"/>
                        <a14:foregroundMark x1="4444" y1="47556" x2="4444" y2="47556"/>
                        <a14:foregroundMark x1="43111" y1="8444" x2="43111" y2="8444"/>
                        <a14:foregroundMark x1="49333" y1="4444" x2="4933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8" y="75597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irebase">
            <a:extLst>
              <a:ext uri="{FF2B5EF4-FFF2-40B4-BE49-F238E27FC236}">
                <a16:creationId xmlns:a16="http://schemas.microsoft.com/office/drawing/2014/main" id="{16501887-31A5-4CE7-9E86-5B269631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56" y="7599918"/>
            <a:ext cx="2340680" cy="23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4197DF8E-57BB-49BC-A12E-A2C96966FEA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Picture 4" descr="Jongler entre plusieurs version de Node.js | Happyculture">
            <a:extLst>
              <a:ext uri="{FF2B5EF4-FFF2-40B4-BE49-F238E27FC236}">
                <a16:creationId xmlns:a16="http://schemas.microsoft.com/office/drawing/2014/main" id="{47E1233E-B83F-43FA-880B-AF95D19D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68" y="1019810"/>
            <a:ext cx="2035778" cy="2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19- JSON Server - YouTube">
            <a:extLst>
              <a:ext uri="{FF2B5EF4-FFF2-40B4-BE49-F238E27FC236}">
                <a16:creationId xmlns:a16="http://schemas.microsoft.com/office/drawing/2014/main" id="{F598739B-ABDF-427C-9CD5-0A1301F8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97" y="3664300"/>
            <a:ext cx="3124200" cy="1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65AE9ABB-4FF8-4624-8042-C4CCFD01490E}"/>
              </a:ext>
            </a:extLst>
          </p:cNvPr>
          <p:cNvSpPr txBox="1"/>
          <p:nvPr/>
        </p:nvSpPr>
        <p:spPr>
          <a:xfrm>
            <a:off x="1411945" y="583334"/>
            <a:ext cx="417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Server Local</a:t>
            </a:r>
          </a:p>
        </p:txBody>
      </p:sp>
      <p:pic>
        <p:nvPicPr>
          <p:cNvPr id="66" name="Picture 2" descr="Firebase">
            <a:extLst>
              <a:ext uri="{FF2B5EF4-FFF2-40B4-BE49-F238E27FC236}">
                <a16:creationId xmlns:a16="http://schemas.microsoft.com/office/drawing/2014/main" id="{6C4CB1C6-2072-4F97-A832-F87BA917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981" y="2113518"/>
            <a:ext cx="2340680" cy="23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B280FC9C-5285-4F78-BA58-14351339EC71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3E1E3AF-B2E4-4804-B07D-D4D71706F982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CC1D66E4-64AC-44B4-9DEC-016A30E67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7DFFF687-D773-4E59-8453-D4FB869A2B9E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749D689-2266-4776-8479-62021D9C47CF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Graphique 61">
              <a:extLst>
                <a:ext uri="{FF2B5EF4-FFF2-40B4-BE49-F238E27FC236}">
                  <a16:creationId xmlns:a16="http://schemas.microsoft.com/office/drawing/2014/main" id="{EA7AA7BB-0D11-4023-9421-1C72F31E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3" name="Graphique 62">
            <a:extLst>
              <a:ext uri="{FF2B5EF4-FFF2-40B4-BE49-F238E27FC236}">
                <a16:creationId xmlns:a16="http://schemas.microsoft.com/office/drawing/2014/main" id="{21A1B0F0-19C9-43BD-AB57-7CBEE8D7F23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0581079E-784B-4266-B390-A6F0AD1AE34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0520AA-B602-4A32-B95C-3FA44DDD902F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03B8EA-92B8-4007-871A-2174E73D3F8D}"/>
              </a:ext>
            </a:extLst>
          </p:cNvPr>
          <p:cNvGrpSpPr/>
          <p:nvPr/>
        </p:nvGrpSpPr>
        <p:grpSpPr>
          <a:xfrm>
            <a:off x="624944" y="2989859"/>
            <a:ext cx="828675" cy="828675"/>
            <a:chOff x="-977368" y="1693068"/>
            <a:chExt cx="828675" cy="828675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C70FB2-7476-4C4C-AEC5-FDFE897D7432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AFCD8CB2-9CF4-485C-86CA-303804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C797A25-6261-47EA-9F3C-D5BC615400EE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69256E2-78BE-444F-A458-343ECEF2D64E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4A2AA419-E633-418C-8464-6A1ED8C1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D85322F-CB09-4E70-B0F6-858477B6B0CE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0D708B8-464D-4C7A-9474-FA16BB85C94F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C0AB03A4-53F4-44D0-9608-E8C0FAA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142FE253-3DCE-4DF3-94EF-C7383C5D57CC}"/>
              </a:ext>
            </a:extLst>
          </p:cNvPr>
          <p:cNvSpPr/>
          <p:nvPr/>
        </p:nvSpPr>
        <p:spPr>
          <a:xfrm rot="10800000">
            <a:off x="1" y="-4787304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5" name="Graphique 44">
            <a:hlinkClick r:id="rId8" action="ppaction://hlinksldjump"/>
            <a:extLst>
              <a:ext uri="{FF2B5EF4-FFF2-40B4-BE49-F238E27FC236}">
                <a16:creationId xmlns:a16="http://schemas.microsoft.com/office/drawing/2014/main" id="{CD436CC0-4340-4E01-BA0D-FA118C57D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1" action="ppaction://hlinksldjump"/>
            <a:extLst>
              <a:ext uri="{FF2B5EF4-FFF2-40B4-BE49-F238E27FC236}">
                <a16:creationId xmlns:a16="http://schemas.microsoft.com/office/drawing/2014/main" id="{7DD56278-6C93-48D7-A039-011F87C2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8" name="Graphique 47">
            <a:hlinkClick r:id="rId14" action="ppaction://hlinksldjump"/>
            <a:extLst>
              <a:ext uri="{FF2B5EF4-FFF2-40B4-BE49-F238E27FC236}">
                <a16:creationId xmlns:a16="http://schemas.microsoft.com/office/drawing/2014/main" id="{5ECCE783-D1DA-48B4-B9DE-5A887B8456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7B3E887-F22A-4E84-9FEA-DEE1C05DDC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4197DF8E-57BB-49BC-A12E-A2C96966FEA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1145944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Picture 4" descr="Jongler entre plusieurs version de Node.js | Happyculture">
            <a:extLst>
              <a:ext uri="{FF2B5EF4-FFF2-40B4-BE49-F238E27FC236}">
                <a16:creationId xmlns:a16="http://schemas.microsoft.com/office/drawing/2014/main" id="{47E1233E-B83F-43FA-880B-AF95D19D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68" y="1019810"/>
            <a:ext cx="2035778" cy="2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19- JSON Server - YouTube">
            <a:extLst>
              <a:ext uri="{FF2B5EF4-FFF2-40B4-BE49-F238E27FC236}">
                <a16:creationId xmlns:a16="http://schemas.microsoft.com/office/drawing/2014/main" id="{F598739B-ABDF-427C-9CD5-0A1301F8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97" y="3664300"/>
            <a:ext cx="3124200" cy="1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65AE9ABB-4FF8-4624-8042-C4CCFD01490E}"/>
              </a:ext>
            </a:extLst>
          </p:cNvPr>
          <p:cNvSpPr txBox="1"/>
          <p:nvPr/>
        </p:nvSpPr>
        <p:spPr>
          <a:xfrm>
            <a:off x="1411945" y="583334"/>
            <a:ext cx="417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Server Local</a:t>
            </a:r>
          </a:p>
        </p:txBody>
      </p:sp>
      <p:pic>
        <p:nvPicPr>
          <p:cNvPr id="66" name="Picture 2" descr="Firebase">
            <a:extLst>
              <a:ext uri="{FF2B5EF4-FFF2-40B4-BE49-F238E27FC236}">
                <a16:creationId xmlns:a16="http://schemas.microsoft.com/office/drawing/2014/main" id="{6C4CB1C6-2072-4F97-A832-F87BA917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492" y="2113518"/>
            <a:ext cx="2340680" cy="23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6366B346-2ECE-4B05-A35A-0E36CD584A92}"/>
              </a:ext>
            </a:extLst>
          </p:cNvPr>
          <p:cNvSpPr txBox="1"/>
          <p:nvPr/>
        </p:nvSpPr>
        <p:spPr>
          <a:xfrm>
            <a:off x="7288137" y="586262"/>
            <a:ext cx="417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Server Prod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7C840BA-BBE2-4465-AC1D-35D2EF0B666A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6EF8FDA-DE04-4F84-8940-2301A1CFEFB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Graphique 53">
              <a:extLst>
                <a:ext uri="{FF2B5EF4-FFF2-40B4-BE49-F238E27FC236}">
                  <a16:creationId xmlns:a16="http://schemas.microsoft.com/office/drawing/2014/main" id="{5F965C37-A33C-41A4-A817-CFF3DFD7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D275CA6-CFA5-42C4-92B3-0395C5148F86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6DDBDE8-E0BA-4EAD-8F76-25E64BC71FF3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Graphique 59">
              <a:extLst>
                <a:ext uri="{FF2B5EF4-FFF2-40B4-BE49-F238E27FC236}">
                  <a16:creationId xmlns:a16="http://schemas.microsoft.com/office/drawing/2014/main" id="{7838109D-6E15-49B1-AD66-32BD82F6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61" name="Graphique 60">
            <a:extLst>
              <a:ext uri="{FF2B5EF4-FFF2-40B4-BE49-F238E27FC236}">
                <a16:creationId xmlns:a16="http://schemas.microsoft.com/office/drawing/2014/main" id="{D61461FF-470D-4980-B4BF-3C69FABD8D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CE693ACF-E2DA-4B80-B6FF-CB3676D61E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0B923E38-B488-44EC-88EB-CEE9F2BE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1A257408-A789-4CFC-AC8D-84C6038310D7}"/>
              </a:ext>
            </a:extLst>
          </p:cNvPr>
          <p:cNvSpPr txBox="1"/>
          <p:nvPr/>
        </p:nvSpPr>
        <p:spPr>
          <a:xfrm>
            <a:off x="2663372" y="6909217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>
                <a:solidFill>
                  <a:schemeClr val="bg1"/>
                </a:solidFill>
              </a:rPr>
              <a:t>Demo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8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D7B57A5-B268-4A84-9348-B9A9A223D440}"/>
              </a:ext>
            </a:extLst>
          </p:cNvPr>
          <p:cNvSpPr/>
          <p:nvPr/>
        </p:nvSpPr>
        <p:spPr>
          <a:xfrm rot="10800000">
            <a:off x="-9524" y="-901796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C280FF3-A812-497F-BAEF-619AB6E5AC39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Graphique 7">
            <a:hlinkClick r:id="rId2" action="ppaction://hlinksldjump"/>
            <a:extLst>
              <a:ext uri="{FF2B5EF4-FFF2-40B4-BE49-F238E27FC236}">
                <a16:creationId xmlns:a16="http://schemas.microsoft.com/office/drawing/2014/main" id="{4F7628DE-373F-4C54-BF19-3018F9CF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9" name="Graphique 8">
            <a:hlinkClick r:id="rId5" action="ppaction://hlinksldjump"/>
            <a:extLst>
              <a:ext uri="{FF2B5EF4-FFF2-40B4-BE49-F238E27FC236}">
                <a16:creationId xmlns:a16="http://schemas.microsoft.com/office/drawing/2014/main" id="{84409557-76F2-46F2-9E1F-F6669F705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6000" y="962365"/>
            <a:ext cx="3600000" cy="360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FFD85F-CB97-439B-A3A6-C67F4C848EFD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B89091-C8F6-42D2-B977-9360384D7BCE}"/>
              </a:ext>
            </a:extLst>
          </p:cNvPr>
          <p:cNvSpPr txBox="1"/>
          <p:nvPr/>
        </p:nvSpPr>
        <p:spPr>
          <a:xfrm>
            <a:off x="1339361" y="182450"/>
            <a:ext cx="9513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00976D-A9BA-47C4-8890-ECC7DEE8340D}"/>
              </a:ext>
            </a:extLst>
          </p:cNvPr>
          <p:cNvSpPr txBox="1"/>
          <p:nvPr/>
        </p:nvSpPr>
        <p:spPr>
          <a:xfrm>
            <a:off x="3078773" y="4764677"/>
            <a:ext cx="603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36689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36DB52F1-D495-4553-BFEC-6933C3A8C66F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09F7D40-8B0B-456B-B0A9-F51A002DBB19}"/>
              </a:ext>
            </a:extLst>
          </p:cNvPr>
          <p:cNvGrpSpPr/>
          <p:nvPr/>
        </p:nvGrpSpPr>
        <p:grpSpPr>
          <a:xfrm>
            <a:off x="-828675" y="2989859"/>
            <a:ext cx="828675" cy="828675"/>
            <a:chOff x="-977368" y="1693068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BEB29F6-2F80-4D97-A49A-78430BD3116B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4EADABDC-CBA0-4AA3-85D3-68F4B674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3FAD438-F47B-4675-ABE5-0995E6A26108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168CA22-BD1E-4905-BC57-9165357E9B1A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2AB5D686-1E64-4EFC-B0D6-C92CE7C14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1C23D31-E7B7-4D79-8051-6C42D26B1900}"/>
              </a:ext>
            </a:extLst>
          </p:cNvPr>
          <p:cNvGrpSpPr/>
          <p:nvPr/>
        </p:nvGrpSpPr>
        <p:grpSpPr>
          <a:xfrm>
            <a:off x="645085" y="4381333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27AAC00-D9F8-4ED4-A0B2-D068815195F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DF8E928B-4007-4AD4-ADE7-D7CAC2FC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870824A-BF13-4C9B-9307-49B3B62C6835}"/>
              </a:ext>
            </a:extLst>
          </p:cNvPr>
          <p:cNvGrpSpPr/>
          <p:nvPr/>
        </p:nvGrpSpPr>
        <p:grpSpPr>
          <a:xfrm>
            <a:off x="-831926" y="5657260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4A2A8B2-D335-4CB6-87E2-600BA0B09DE6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F201BE10-8E61-43F9-B858-2B045C004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0556EC2-B416-4DC9-98C5-AEB2964302A9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C431AA4-03BC-456A-A3B4-23A9DE7DAAB9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BAD046C1-02C5-41CD-A3EF-4CC868385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E4BE7AB1-0F6B-43EF-8F40-484C4917961C}"/>
              </a:ext>
            </a:extLst>
          </p:cNvPr>
          <p:cNvSpPr/>
          <p:nvPr/>
        </p:nvSpPr>
        <p:spPr>
          <a:xfrm rot="10800000">
            <a:off x="1" y="-3395830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Graphique 42">
            <a:hlinkClick r:id="rId12" action="ppaction://hlinksldjump"/>
            <a:extLst>
              <a:ext uri="{FF2B5EF4-FFF2-40B4-BE49-F238E27FC236}">
                <a16:creationId xmlns:a16="http://schemas.microsoft.com/office/drawing/2014/main" id="{EA404AA7-0B7C-428C-A69C-D058FE45F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4" name="Graphique 43">
            <a:hlinkClick r:id="rId15" action="ppaction://hlinksldjump"/>
            <a:extLst>
              <a:ext uri="{FF2B5EF4-FFF2-40B4-BE49-F238E27FC236}">
                <a16:creationId xmlns:a16="http://schemas.microsoft.com/office/drawing/2014/main" id="{68772C15-088B-41E6-885F-D7C4D363C4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8" action="ppaction://hlinksldjump"/>
            <a:extLst>
              <a:ext uri="{FF2B5EF4-FFF2-40B4-BE49-F238E27FC236}">
                <a16:creationId xmlns:a16="http://schemas.microsoft.com/office/drawing/2014/main" id="{2EF1FFAD-948A-4CCB-8FBB-7BC3E756C0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47" name="Graphique 46">
            <a:hlinkClick r:id="rId21" action="ppaction://hlinksldjump"/>
            <a:extLst>
              <a:ext uri="{FF2B5EF4-FFF2-40B4-BE49-F238E27FC236}">
                <a16:creationId xmlns:a16="http://schemas.microsoft.com/office/drawing/2014/main" id="{A2BA624E-7E65-40BA-8A6D-0E6C2B7EFE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5536" y="4516595"/>
            <a:ext cx="468000" cy="468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4BCC7D2-B6A4-429D-9986-E4AB6E6010C2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F1B9B67-B5F4-4944-AB00-3F0254E32D6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-1567723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A91CA832-7CAE-4CFD-A200-C5FA8D7078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A7414911-600D-40DE-B1B8-95378A12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0" y="2108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0BFBD877-BDB6-463B-A3A4-C8182D264A25}"/>
              </a:ext>
            </a:extLst>
          </p:cNvPr>
          <p:cNvSpPr txBox="1"/>
          <p:nvPr/>
        </p:nvSpPr>
        <p:spPr>
          <a:xfrm>
            <a:off x="2663372" y="2967335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>
                <a:solidFill>
                  <a:schemeClr val="bg1"/>
                </a:solidFill>
              </a:rPr>
              <a:t>Demo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7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36DB52F1-D495-4553-BFEC-6933C3A8C66F}"/>
              </a:ext>
            </a:extLst>
          </p:cNvPr>
          <p:cNvSpPr/>
          <p:nvPr/>
        </p:nvSpPr>
        <p:spPr>
          <a:xfrm rot="5400000">
            <a:off x="2669069" y="-2664930"/>
            <a:ext cx="1062659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59" h="16383000">
                <a:moveTo>
                  <a:pt x="23379" y="16383000"/>
                </a:moveTo>
                <a:lnTo>
                  <a:pt x="32907" y="9811011"/>
                </a:lnTo>
                <a:cubicBezTo>
                  <a:pt x="36574" y="9363886"/>
                  <a:pt x="170115" y="8870548"/>
                  <a:pt x="165352" y="8197245"/>
                </a:cubicBezTo>
                <a:cubicBezTo>
                  <a:pt x="160589" y="7523942"/>
                  <a:pt x="-30923" y="6700634"/>
                  <a:pt x="4329" y="5771191"/>
                </a:cubicBezTo>
                <a:cubicBezTo>
                  <a:pt x="7856" y="4723882"/>
                  <a:pt x="211407" y="3719959"/>
                  <a:pt x="214934" y="2672650"/>
                </a:cubicBezTo>
                <a:cubicBezTo>
                  <a:pt x="227282" y="1703668"/>
                  <a:pt x="87231" y="890883"/>
                  <a:pt x="23379" y="0"/>
                </a:cubicBezTo>
                <a:lnTo>
                  <a:pt x="1062659" y="0"/>
                </a:lnTo>
                <a:lnTo>
                  <a:pt x="1062659" y="16383000"/>
                </a:lnTo>
                <a:lnTo>
                  <a:pt x="23379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09F7D40-8B0B-456B-B0A9-F51A002DBB19}"/>
              </a:ext>
            </a:extLst>
          </p:cNvPr>
          <p:cNvGrpSpPr/>
          <p:nvPr/>
        </p:nvGrpSpPr>
        <p:grpSpPr>
          <a:xfrm>
            <a:off x="-828675" y="2989859"/>
            <a:ext cx="828675" cy="828675"/>
            <a:chOff x="-977368" y="1693068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BEB29F6-2F80-4D97-A49A-78430BD3116B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4EADABDC-CBA0-4AA3-85D3-68F4B674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3FAD438-F47B-4675-ABE5-0995E6A26108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168CA22-BD1E-4905-BC57-9165357E9B1A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2AB5D686-1E64-4EFC-B0D6-C92CE7C14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1C23D31-E7B7-4D79-8051-6C42D26B1900}"/>
              </a:ext>
            </a:extLst>
          </p:cNvPr>
          <p:cNvGrpSpPr/>
          <p:nvPr/>
        </p:nvGrpSpPr>
        <p:grpSpPr>
          <a:xfrm>
            <a:off x="645085" y="4381333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27AAC00-D9F8-4ED4-A0B2-D068815195F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DF8E928B-4007-4AD4-ADE7-D7CAC2FC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870824A-BF13-4C9B-9307-49B3B62C6835}"/>
              </a:ext>
            </a:extLst>
          </p:cNvPr>
          <p:cNvGrpSpPr/>
          <p:nvPr/>
        </p:nvGrpSpPr>
        <p:grpSpPr>
          <a:xfrm>
            <a:off x="-831926" y="5657260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4A2A8B2-D335-4CB6-87E2-600BA0B09DE6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F201BE10-8E61-43F9-B858-2B045C004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0556EC2-B416-4DC9-98C5-AEB2964302A9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C431AA4-03BC-456A-A3B4-23A9DE7DAAB9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BAD046C1-02C5-41CD-A3EF-4CC868385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E4BE7AB1-0F6B-43EF-8F40-484C4917961C}"/>
              </a:ext>
            </a:extLst>
          </p:cNvPr>
          <p:cNvSpPr/>
          <p:nvPr/>
        </p:nvSpPr>
        <p:spPr>
          <a:xfrm rot="10800000">
            <a:off x="1" y="-3395830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Graphique 42">
            <a:hlinkClick r:id="rId12" action="ppaction://hlinksldjump"/>
            <a:extLst>
              <a:ext uri="{FF2B5EF4-FFF2-40B4-BE49-F238E27FC236}">
                <a16:creationId xmlns:a16="http://schemas.microsoft.com/office/drawing/2014/main" id="{EA404AA7-0B7C-428C-A69C-D058FE45F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4" name="Graphique 43">
            <a:hlinkClick r:id="rId15" action="ppaction://hlinksldjump"/>
            <a:extLst>
              <a:ext uri="{FF2B5EF4-FFF2-40B4-BE49-F238E27FC236}">
                <a16:creationId xmlns:a16="http://schemas.microsoft.com/office/drawing/2014/main" id="{68772C15-088B-41E6-885F-D7C4D363C4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18" action="ppaction://hlinksldjump"/>
            <a:extLst>
              <a:ext uri="{FF2B5EF4-FFF2-40B4-BE49-F238E27FC236}">
                <a16:creationId xmlns:a16="http://schemas.microsoft.com/office/drawing/2014/main" id="{2EF1FFAD-948A-4CCB-8FBB-7BC3E756C0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47" name="Graphique 46">
            <a:hlinkClick r:id="rId21" action="ppaction://hlinksldjump"/>
            <a:extLst>
              <a:ext uri="{FF2B5EF4-FFF2-40B4-BE49-F238E27FC236}">
                <a16:creationId xmlns:a16="http://schemas.microsoft.com/office/drawing/2014/main" id="{A2BA624E-7E65-40BA-8A6D-0E6C2B7EFE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5536" y="4516595"/>
            <a:ext cx="468000" cy="468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4BCC7D2-B6A4-429D-9986-E4AB6E6010C2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F1B9B67-B5F4-4944-AB00-3F0254E32D6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-1567723" y="2489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A91CA832-7CAE-4CFD-A200-C5FA8D7078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A7414911-600D-40DE-B1B8-95378A12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0" y="2108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Benjamin Plesant">
            <a:extLst>
              <a:ext uri="{FF2B5EF4-FFF2-40B4-BE49-F238E27FC236}">
                <a16:creationId xmlns:a16="http://schemas.microsoft.com/office/drawing/2014/main" id="{BDC06E0D-19E4-4512-8B1F-B0C978A4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5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D487D5F2-9BFE-4CE7-ABC3-CAB9A1ED4915}"/>
              </a:ext>
            </a:extLst>
          </p:cNvPr>
          <p:cNvSpPr txBox="1"/>
          <p:nvPr/>
        </p:nvSpPr>
        <p:spPr>
          <a:xfrm>
            <a:off x="2510971" y="7621276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Fonctions techniques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C213EE-07C0-4162-AA67-DD2CAC49EB0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70513" y="968966"/>
            <a:ext cx="2053256" cy="432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A48578-49D8-4B26-82AC-927D45C805D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55000" y="987265"/>
            <a:ext cx="2033666" cy="432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6556AB-4DCB-405C-8D02-AB7E4F1A65E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907903" y="987265"/>
            <a:ext cx="196692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5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9DDFE1A6-24C0-472D-BF76-46903BB281D8}"/>
              </a:ext>
            </a:extLst>
          </p:cNvPr>
          <p:cNvSpPr/>
          <p:nvPr/>
        </p:nvSpPr>
        <p:spPr>
          <a:xfrm rot="5400000">
            <a:off x="2025802" y="-2655961"/>
            <a:ext cx="2382758" cy="18016765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1522 w 1060802"/>
              <a:gd name="connsiteY0" fmla="*/ 16383000 h 16383000"/>
              <a:gd name="connsiteX1" fmla="*/ 31050 w 1060802"/>
              <a:gd name="connsiteY1" fmla="*/ 9811011 h 16383000"/>
              <a:gd name="connsiteX2" fmla="*/ 325423 w 1060802"/>
              <a:gd name="connsiteY2" fmla="*/ 8197244 h 16383000"/>
              <a:gd name="connsiteX3" fmla="*/ 2472 w 1060802"/>
              <a:gd name="connsiteY3" fmla="*/ 5771191 h 16383000"/>
              <a:gd name="connsiteX4" fmla="*/ 213077 w 1060802"/>
              <a:gd name="connsiteY4" fmla="*/ 2672650 h 16383000"/>
              <a:gd name="connsiteX5" fmla="*/ 21522 w 1060802"/>
              <a:gd name="connsiteY5" fmla="*/ 0 h 16383000"/>
              <a:gd name="connsiteX6" fmla="*/ 1060802 w 1060802"/>
              <a:gd name="connsiteY6" fmla="*/ 0 h 16383000"/>
              <a:gd name="connsiteX7" fmla="*/ 1060802 w 1060802"/>
              <a:gd name="connsiteY7" fmla="*/ 16383000 h 16383000"/>
              <a:gd name="connsiteX8" fmla="*/ 21522 w 1060802"/>
              <a:gd name="connsiteY8" fmla="*/ 16383000 h 16383000"/>
              <a:gd name="connsiteX0" fmla="*/ 23467 w 1062747"/>
              <a:gd name="connsiteY0" fmla="*/ 16383000 h 16383000"/>
              <a:gd name="connsiteX1" fmla="*/ 1061695 w 1062747"/>
              <a:gd name="connsiteY1" fmla="*/ 9845721 h 16383000"/>
              <a:gd name="connsiteX2" fmla="*/ 327368 w 1062747"/>
              <a:gd name="connsiteY2" fmla="*/ 8197244 h 16383000"/>
              <a:gd name="connsiteX3" fmla="*/ 4417 w 1062747"/>
              <a:gd name="connsiteY3" fmla="*/ 5771191 h 16383000"/>
              <a:gd name="connsiteX4" fmla="*/ 215022 w 1062747"/>
              <a:gd name="connsiteY4" fmla="*/ 2672650 h 16383000"/>
              <a:gd name="connsiteX5" fmla="*/ 23467 w 1062747"/>
              <a:gd name="connsiteY5" fmla="*/ 0 h 16383000"/>
              <a:gd name="connsiteX6" fmla="*/ 1062747 w 1062747"/>
              <a:gd name="connsiteY6" fmla="*/ 0 h 16383000"/>
              <a:gd name="connsiteX7" fmla="*/ 1062747 w 1062747"/>
              <a:gd name="connsiteY7" fmla="*/ 16383000 h 16383000"/>
              <a:gd name="connsiteX8" fmla="*/ 23467 w 1062747"/>
              <a:gd name="connsiteY8" fmla="*/ 16383000 h 16383000"/>
              <a:gd name="connsiteX0" fmla="*/ 0 w 1039280"/>
              <a:gd name="connsiteY0" fmla="*/ 16383000 h 16383000"/>
              <a:gd name="connsiteX1" fmla="*/ 1038228 w 1039280"/>
              <a:gd name="connsiteY1" fmla="*/ 9845721 h 16383000"/>
              <a:gd name="connsiteX2" fmla="*/ 303901 w 1039280"/>
              <a:gd name="connsiteY2" fmla="*/ 8197244 h 16383000"/>
              <a:gd name="connsiteX3" fmla="*/ 238125 w 1039280"/>
              <a:gd name="connsiteY3" fmla="*/ 5745159 h 16383000"/>
              <a:gd name="connsiteX4" fmla="*/ 191555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400355 h 16400355"/>
              <a:gd name="connsiteX1" fmla="*/ 1038228 w 1039280"/>
              <a:gd name="connsiteY1" fmla="*/ 9863076 h 16400355"/>
              <a:gd name="connsiteX2" fmla="*/ 303901 w 1039280"/>
              <a:gd name="connsiteY2" fmla="*/ 8214599 h 16400355"/>
              <a:gd name="connsiteX3" fmla="*/ 238125 w 1039280"/>
              <a:gd name="connsiteY3" fmla="*/ 5762514 h 16400355"/>
              <a:gd name="connsiteX4" fmla="*/ 191555 w 1039280"/>
              <a:gd name="connsiteY4" fmla="*/ 2690005 h 16400355"/>
              <a:gd name="connsiteX5" fmla="*/ 171450 w 1039280"/>
              <a:gd name="connsiteY5" fmla="*/ 0 h 16400355"/>
              <a:gd name="connsiteX6" fmla="*/ 1039280 w 1039280"/>
              <a:gd name="connsiteY6" fmla="*/ 17355 h 16400355"/>
              <a:gd name="connsiteX7" fmla="*/ 1039280 w 1039280"/>
              <a:gd name="connsiteY7" fmla="*/ 16400355 h 16400355"/>
              <a:gd name="connsiteX8" fmla="*/ 0 w 103928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704853 w 1134530"/>
              <a:gd name="connsiteY1" fmla="*/ 9594075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542928 w 1134530"/>
              <a:gd name="connsiteY1" fmla="*/ 9542011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1343478 w 2382758"/>
              <a:gd name="connsiteY0" fmla="*/ 16413577 h 16413577"/>
              <a:gd name="connsiteX1" fmla="*/ 1943556 w 2382758"/>
              <a:gd name="connsiteY1" fmla="*/ 9589942 h 16413577"/>
              <a:gd name="connsiteX2" fmla="*/ 1466404 w 2382758"/>
              <a:gd name="connsiteY2" fmla="*/ 8262531 h 16413577"/>
              <a:gd name="connsiteX3" fmla="*/ 1581603 w 2382758"/>
              <a:gd name="connsiteY3" fmla="*/ 5775736 h 16413577"/>
              <a:gd name="connsiteX4" fmla="*/ 1535033 w 2382758"/>
              <a:gd name="connsiteY4" fmla="*/ 2703227 h 16413577"/>
              <a:gd name="connsiteX5" fmla="*/ 0 w 2382758"/>
              <a:gd name="connsiteY5" fmla="*/ 0 h 16413577"/>
              <a:gd name="connsiteX6" fmla="*/ 2382758 w 2382758"/>
              <a:gd name="connsiteY6" fmla="*/ 30577 h 16413577"/>
              <a:gd name="connsiteX7" fmla="*/ 2382758 w 2382758"/>
              <a:gd name="connsiteY7" fmla="*/ 16413577 h 16413577"/>
              <a:gd name="connsiteX8" fmla="*/ 1343478 w 2382758"/>
              <a:gd name="connsiteY8" fmla="*/ 16413577 h 164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2758" h="16413577">
                <a:moveTo>
                  <a:pt x="1343478" y="16413577"/>
                </a:moveTo>
                <a:cubicBezTo>
                  <a:pt x="1673679" y="14231591"/>
                  <a:pt x="1051380" y="11572347"/>
                  <a:pt x="1943556" y="9589942"/>
                </a:cubicBezTo>
                <a:cubicBezTo>
                  <a:pt x="2185348" y="9220914"/>
                  <a:pt x="1679129" y="9071780"/>
                  <a:pt x="1466404" y="8262531"/>
                </a:cubicBezTo>
                <a:cubicBezTo>
                  <a:pt x="1253679" y="7453282"/>
                  <a:pt x="1365376" y="6609727"/>
                  <a:pt x="1581603" y="5775736"/>
                </a:cubicBezTo>
                <a:cubicBezTo>
                  <a:pt x="1823255" y="4719750"/>
                  <a:pt x="1531506" y="3750536"/>
                  <a:pt x="1535033" y="2703227"/>
                </a:cubicBezTo>
                <a:cubicBezTo>
                  <a:pt x="1228066" y="1522681"/>
                  <a:pt x="768702" y="604528"/>
                  <a:pt x="0" y="0"/>
                </a:cubicBezTo>
                <a:lnTo>
                  <a:pt x="2382758" y="30577"/>
                </a:lnTo>
                <a:lnTo>
                  <a:pt x="2382758" y="16413577"/>
                </a:lnTo>
                <a:lnTo>
                  <a:pt x="1343478" y="16413577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D3D68DA-E01E-4EE8-9191-C766D88C43B9}"/>
              </a:ext>
            </a:extLst>
          </p:cNvPr>
          <p:cNvGrpSpPr/>
          <p:nvPr/>
        </p:nvGrpSpPr>
        <p:grpSpPr>
          <a:xfrm>
            <a:off x="-828675" y="2989859"/>
            <a:ext cx="828675" cy="828675"/>
            <a:chOff x="-977368" y="1693068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B07DCE9-AFD7-48F5-B957-AB116092142C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6F4AB07B-4B74-4388-88D7-A8715B81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E0B555E-E6CB-4569-A8C8-00F7CFDF3D33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876EE4-912F-4265-947F-F819BB3EF035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09D5064E-8C29-486E-9094-5F3D3E98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040E5C3-520F-45D3-B308-E802C0B621AA}"/>
              </a:ext>
            </a:extLst>
          </p:cNvPr>
          <p:cNvGrpSpPr/>
          <p:nvPr/>
        </p:nvGrpSpPr>
        <p:grpSpPr>
          <a:xfrm>
            <a:off x="-847725" y="4451233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267FF29-E9C7-4505-A59C-E2ACFC1E1A3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DD986A83-94A9-4957-B5F0-D1AA88E2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5693AF3-9B09-4667-A171-B83A99EBDCF8}"/>
              </a:ext>
            </a:extLst>
          </p:cNvPr>
          <p:cNvGrpSpPr/>
          <p:nvPr/>
        </p:nvGrpSpPr>
        <p:grpSpPr>
          <a:xfrm>
            <a:off x="605894" y="5680016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2612C85-60EE-407C-9846-D613DB757AD4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3A582BAE-2A8A-4CC8-BE90-A88C6BE7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C04D3F0-A68B-4FAD-B21B-10D8650CB19B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9853B9F-840A-4B7F-A902-1DDE52133FC5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9577000D-741F-4FC1-AEA6-A7AF56E8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42B13409-4594-4B24-91E4-8B0494A60700}"/>
              </a:ext>
            </a:extLst>
          </p:cNvPr>
          <p:cNvSpPr/>
          <p:nvPr/>
        </p:nvSpPr>
        <p:spPr>
          <a:xfrm rot="10800000">
            <a:off x="-19049" y="-207423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Graphique 42">
            <a:hlinkClick r:id="rId12" action="ppaction://hlinksldjump"/>
            <a:extLst>
              <a:ext uri="{FF2B5EF4-FFF2-40B4-BE49-F238E27FC236}">
                <a16:creationId xmlns:a16="http://schemas.microsoft.com/office/drawing/2014/main" id="{5AEAD199-B2EB-4E84-B110-F725265BB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4" name="Graphique 43">
            <a:hlinkClick r:id="rId15" action="ppaction://hlinksldjump"/>
            <a:extLst>
              <a:ext uri="{FF2B5EF4-FFF2-40B4-BE49-F238E27FC236}">
                <a16:creationId xmlns:a16="http://schemas.microsoft.com/office/drawing/2014/main" id="{B2634098-12CA-4582-AB22-EF9A0FA2B0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8" action="ppaction://hlinksldjump"/>
            <a:extLst>
              <a:ext uri="{FF2B5EF4-FFF2-40B4-BE49-F238E27FC236}">
                <a16:creationId xmlns:a16="http://schemas.microsoft.com/office/drawing/2014/main" id="{F98B2D07-93EE-4E67-A151-E75E7FC2E2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8585" y="5802190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21" action="ppaction://hlinksldjump"/>
            <a:extLst>
              <a:ext uri="{FF2B5EF4-FFF2-40B4-BE49-F238E27FC236}">
                <a16:creationId xmlns:a16="http://schemas.microsoft.com/office/drawing/2014/main" id="{85ADC8AC-B224-4334-9136-79DFEBCE2D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2A0CB78-E4BA-415C-975C-056F9C8CDEB1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95A2D6D7-6CC9-4453-8E1F-1C264A17F3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AE61A4-A365-4E2E-96C8-CCD56A035396}"/>
              </a:ext>
            </a:extLst>
          </p:cNvPr>
          <p:cNvSpPr txBox="1"/>
          <p:nvPr/>
        </p:nvSpPr>
        <p:spPr>
          <a:xfrm>
            <a:off x="2510971" y="2967335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Fonctions techniques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CAF49C38-7300-452B-A6B4-91ACBD77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035" y="210866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Benjamin Plesant">
            <a:extLst>
              <a:ext uri="{FF2B5EF4-FFF2-40B4-BE49-F238E27FC236}">
                <a16:creationId xmlns:a16="http://schemas.microsoft.com/office/drawing/2014/main" id="{960E4E1D-E6CC-44B0-A430-795F803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4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9DDFE1A6-24C0-472D-BF76-46903BB281D8}"/>
              </a:ext>
            </a:extLst>
          </p:cNvPr>
          <p:cNvSpPr/>
          <p:nvPr/>
        </p:nvSpPr>
        <p:spPr>
          <a:xfrm rot="5400000">
            <a:off x="2025802" y="-2655961"/>
            <a:ext cx="2382758" cy="18016765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1522 w 1060802"/>
              <a:gd name="connsiteY0" fmla="*/ 16383000 h 16383000"/>
              <a:gd name="connsiteX1" fmla="*/ 31050 w 1060802"/>
              <a:gd name="connsiteY1" fmla="*/ 9811011 h 16383000"/>
              <a:gd name="connsiteX2" fmla="*/ 325423 w 1060802"/>
              <a:gd name="connsiteY2" fmla="*/ 8197244 h 16383000"/>
              <a:gd name="connsiteX3" fmla="*/ 2472 w 1060802"/>
              <a:gd name="connsiteY3" fmla="*/ 5771191 h 16383000"/>
              <a:gd name="connsiteX4" fmla="*/ 213077 w 1060802"/>
              <a:gd name="connsiteY4" fmla="*/ 2672650 h 16383000"/>
              <a:gd name="connsiteX5" fmla="*/ 21522 w 1060802"/>
              <a:gd name="connsiteY5" fmla="*/ 0 h 16383000"/>
              <a:gd name="connsiteX6" fmla="*/ 1060802 w 1060802"/>
              <a:gd name="connsiteY6" fmla="*/ 0 h 16383000"/>
              <a:gd name="connsiteX7" fmla="*/ 1060802 w 1060802"/>
              <a:gd name="connsiteY7" fmla="*/ 16383000 h 16383000"/>
              <a:gd name="connsiteX8" fmla="*/ 21522 w 1060802"/>
              <a:gd name="connsiteY8" fmla="*/ 16383000 h 16383000"/>
              <a:gd name="connsiteX0" fmla="*/ 23467 w 1062747"/>
              <a:gd name="connsiteY0" fmla="*/ 16383000 h 16383000"/>
              <a:gd name="connsiteX1" fmla="*/ 1061695 w 1062747"/>
              <a:gd name="connsiteY1" fmla="*/ 9845721 h 16383000"/>
              <a:gd name="connsiteX2" fmla="*/ 327368 w 1062747"/>
              <a:gd name="connsiteY2" fmla="*/ 8197244 h 16383000"/>
              <a:gd name="connsiteX3" fmla="*/ 4417 w 1062747"/>
              <a:gd name="connsiteY3" fmla="*/ 5771191 h 16383000"/>
              <a:gd name="connsiteX4" fmla="*/ 215022 w 1062747"/>
              <a:gd name="connsiteY4" fmla="*/ 2672650 h 16383000"/>
              <a:gd name="connsiteX5" fmla="*/ 23467 w 1062747"/>
              <a:gd name="connsiteY5" fmla="*/ 0 h 16383000"/>
              <a:gd name="connsiteX6" fmla="*/ 1062747 w 1062747"/>
              <a:gd name="connsiteY6" fmla="*/ 0 h 16383000"/>
              <a:gd name="connsiteX7" fmla="*/ 1062747 w 1062747"/>
              <a:gd name="connsiteY7" fmla="*/ 16383000 h 16383000"/>
              <a:gd name="connsiteX8" fmla="*/ 23467 w 1062747"/>
              <a:gd name="connsiteY8" fmla="*/ 16383000 h 16383000"/>
              <a:gd name="connsiteX0" fmla="*/ 0 w 1039280"/>
              <a:gd name="connsiteY0" fmla="*/ 16383000 h 16383000"/>
              <a:gd name="connsiteX1" fmla="*/ 1038228 w 1039280"/>
              <a:gd name="connsiteY1" fmla="*/ 9845721 h 16383000"/>
              <a:gd name="connsiteX2" fmla="*/ 303901 w 1039280"/>
              <a:gd name="connsiteY2" fmla="*/ 8197244 h 16383000"/>
              <a:gd name="connsiteX3" fmla="*/ 238125 w 1039280"/>
              <a:gd name="connsiteY3" fmla="*/ 5745159 h 16383000"/>
              <a:gd name="connsiteX4" fmla="*/ 191555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400355 h 16400355"/>
              <a:gd name="connsiteX1" fmla="*/ 1038228 w 1039280"/>
              <a:gd name="connsiteY1" fmla="*/ 9863076 h 16400355"/>
              <a:gd name="connsiteX2" fmla="*/ 303901 w 1039280"/>
              <a:gd name="connsiteY2" fmla="*/ 8214599 h 16400355"/>
              <a:gd name="connsiteX3" fmla="*/ 238125 w 1039280"/>
              <a:gd name="connsiteY3" fmla="*/ 5762514 h 16400355"/>
              <a:gd name="connsiteX4" fmla="*/ 191555 w 1039280"/>
              <a:gd name="connsiteY4" fmla="*/ 2690005 h 16400355"/>
              <a:gd name="connsiteX5" fmla="*/ 171450 w 1039280"/>
              <a:gd name="connsiteY5" fmla="*/ 0 h 16400355"/>
              <a:gd name="connsiteX6" fmla="*/ 1039280 w 1039280"/>
              <a:gd name="connsiteY6" fmla="*/ 17355 h 16400355"/>
              <a:gd name="connsiteX7" fmla="*/ 1039280 w 1039280"/>
              <a:gd name="connsiteY7" fmla="*/ 16400355 h 16400355"/>
              <a:gd name="connsiteX8" fmla="*/ 0 w 103928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704853 w 1134530"/>
              <a:gd name="connsiteY1" fmla="*/ 9594075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542928 w 1134530"/>
              <a:gd name="connsiteY1" fmla="*/ 9542011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1343478 w 2382758"/>
              <a:gd name="connsiteY0" fmla="*/ 16413577 h 16413577"/>
              <a:gd name="connsiteX1" fmla="*/ 1943556 w 2382758"/>
              <a:gd name="connsiteY1" fmla="*/ 9589942 h 16413577"/>
              <a:gd name="connsiteX2" fmla="*/ 1466404 w 2382758"/>
              <a:gd name="connsiteY2" fmla="*/ 8262531 h 16413577"/>
              <a:gd name="connsiteX3" fmla="*/ 1581603 w 2382758"/>
              <a:gd name="connsiteY3" fmla="*/ 5775736 h 16413577"/>
              <a:gd name="connsiteX4" fmla="*/ 1535033 w 2382758"/>
              <a:gd name="connsiteY4" fmla="*/ 2703227 h 16413577"/>
              <a:gd name="connsiteX5" fmla="*/ 0 w 2382758"/>
              <a:gd name="connsiteY5" fmla="*/ 0 h 16413577"/>
              <a:gd name="connsiteX6" fmla="*/ 2382758 w 2382758"/>
              <a:gd name="connsiteY6" fmla="*/ 30577 h 16413577"/>
              <a:gd name="connsiteX7" fmla="*/ 2382758 w 2382758"/>
              <a:gd name="connsiteY7" fmla="*/ 16413577 h 16413577"/>
              <a:gd name="connsiteX8" fmla="*/ 1343478 w 2382758"/>
              <a:gd name="connsiteY8" fmla="*/ 16413577 h 164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2758" h="16413577">
                <a:moveTo>
                  <a:pt x="1343478" y="16413577"/>
                </a:moveTo>
                <a:cubicBezTo>
                  <a:pt x="1673679" y="14231591"/>
                  <a:pt x="1051380" y="11572347"/>
                  <a:pt x="1943556" y="9589942"/>
                </a:cubicBezTo>
                <a:cubicBezTo>
                  <a:pt x="2185348" y="9220914"/>
                  <a:pt x="1679129" y="9071780"/>
                  <a:pt x="1466404" y="8262531"/>
                </a:cubicBezTo>
                <a:cubicBezTo>
                  <a:pt x="1253679" y="7453282"/>
                  <a:pt x="1365376" y="6609727"/>
                  <a:pt x="1581603" y="5775736"/>
                </a:cubicBezTo>
                <a:cubicBezTo>
                  <a:pt x="1823255" y="4719750"/>
                  <a:pt x="1531506" y="3750536"/>
                  <a:pt x="1535033" y="2703227"/>
                </a:cubicBezTo>
                <a:cubicBezTo>
                  <a:pt x="1228066" y="1522681"/>
                  <a:pt x="768702" y="604528"/>
                  <a:pt x="0" y="0"/>
                </a:cubicBezTo>
                <a:lnTo>
                  <a:pt x="2382758" y="30577"/>
                </a:lnTo>
                <a:lnTo>
                  <a:pt x="2382758" y="16413577"/>
                </a:lnTo>
                <a:lnTo>
                  <a:pt x="1343478" y="16413577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D3D68DA-E01E-4EE8-9191-C766D88C43B9}"/>
              </a:ext>
            </a:extLst>
          </p:cNvPr>
          <p:cNvGrpSpPr/>
          <p:nvPr/>
        </p:nvGrpSpPr>
        <p:grpSpPr>
          <a:xfrm>
            <a:off x="-828675" y="2989859"/>
            <a:ext cx="828675" cy="828675"/>
            <a:chOff x="-977368" y="1693068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B07DCE9-AFD7-48F5-B957-AB116092142C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6F4AB07B-4B74-4388-88D7-A8715B81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E0B555E-E6CB-4569-A8C8-00F7CFDF3D33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876EE4-912F-4265-947F-F819BB3EF035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09D5064E-8C29-486E-9094-5F3D3E98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040E5C3-520F-45D3-B308-E802C0B621AA}"/>
              </a:ext>
            </a:extLst>
          </p:cNvPr>
          <p:cNvGrpSpPr/>
          <p:nvPr/>
        </p:nvGrpSpPr>
        <p:grpSpPr>
          <a:xfrm>
            <a:off x="-847725" y="4451233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267FF29-E9C7-4505-A59C-E2ACFC1E1A3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DD986A83-94A9-4957-B5F0-D1AA88E2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5693AF3-9B09-4667-A171-B83A99EBDCF8}"/>
              </a:ext>
            </a:extLst>
          </p:cNvPr>
          <p:cNvGrpSpPr/>
          <p:nvPr/>
        </p:nvGrpSpPr>
        <p:grpSpPr>
          <a:xfrm>
            <a:off x="605894" y="5680016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2612C85-60EE-407C-9846-D613DB757AD4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3A582BAE-2A8A-4CC8-BE90-A88C6BE7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C04D3F0-A68B-4FAD-B21B-10D8650CB19B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9853B9F-840A-4B7F-A902-1DDE52133FC5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9577000D-741F-4FC1-AEA6-A7AF56E8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42B13409-4594-4B24-91E4-8B0494A60700}"/>
              </a:ext>
            </a:extLst>
          </p:cNvPr>
          <p:cNvSpPr/>
          <p:nvPr/>
        </p:nvSpPr>
        <p:spPr>
          <a:xfrm rot="10800000">
            <a:off x="-19049" y="-207423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Graphique 42">
            <a:hlinkClick r:id="rId12" action="ppaction://hlinksldjump"/>
            <a:extLst>
              <a:ext uri="{FF2B5EF4-FFF2-40B4-BE49-F238E27FC236}">
                <a16:creationId xmlns:a16="http://schemas.microsoft.com/office/drawing/2014/main" id="{5AEAD199-B2EB-4E84-B110-F725265BB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4" name="Graphique 43">
            <a:hlinkClick r:id="rId15" action="ppaction://hlinksldjump"/>
            <a:extLst>
              <a:ext uri="{FF2B5EF4-FFF2-40B4-BE49-F238E27FC236}">
                <a16:creationId xmlns:a16="http://schemas.microsoft.com/office/drawing/2014/main" id="{B2634098-12CA-4582-AB22-EF9A0FA2B0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8" action="ppaction://hlinksldjump"/>
            <a:extLst>
              <a:ext uri="{FF2B5EF4-FFF2-40B4-BE49-F238E27FC236}">
                <a16:creationId xmlns:a16="http://schemas.microsoft.com/office/drawing/2014/main" id="{F98B2D07-93EE-4E67-A151-E75E7FC2E2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8585" y="5802190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21" action="ppaction://hlinksldjump"/>
            <a:extLst>
              <a:ext uri="{FF2B5EF4-FFF2-40B4-BE49-F238E27FC236}">
                <a16:creationId xmlns:a16="http://schemas.microsoft.com/office/drawing/2014/main" id="{85ADC8AC-B224-4334-9136-79DFEBCE2D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2A0CB78-E4BA-415C-975C-056F9C8CDEB1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95A2D6D7-6CC9-4453-8E1F-1C264A17F3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AE61A4-A365-4E2E-96C8-CCD56A035396}"/>
              </a:ext>
            </a:extLst>
          </p:cNvPr>
          <p:cNvSpPr txBox="1"/>
          <p:nvPr/>
        </p:nvSpPr>
        <p:spPr>
          <a:xfrm>
            <a:off x="2510971" y="7621276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Problèmes rencontrés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22CE35A-44F8-47C1-AD4E-D4E6ED0E8E69}"/>
              </a:ext>
            </a:extLst>
          </p:cNvPr>
          <p:cNvSpPr txBox="1"/>
          <p:nvPr/>
        </p:nvSpPr>
        <p:spPr>
          <a:xfrm>
            <a:off x="1905274" y="3404196"/>
            <a:ext cx="81099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objectif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totalKcal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perdreDuPoids</a:t>
            </a:r>
            <a:endParaRPr lang="en-US" dirty="0">
              <a:solidFill>
                <a:srgbClr val="B9BBBE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totalKcal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depenseEnergetiqueJournaliere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- 250 </a:t>
            </a:r>
          </a:p>
          <a:p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prendreDuPoids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B9BBBE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totalKcal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depenseEnergetiqueJournaliere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+ 250 </a:t>
            </a:r>
          </a:p>
          <a:p>
            <a:r>
              <a:rPr lang="en-US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objectif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maintenirPoids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totalKcal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depenseEnergetiqueJournaliere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59900"/>
                </a:solidFill>
                <a:effectLst/>
                <a:latin typeface="inherit"/>
              </a:rPr>
              <a:t>function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3A4135-D0CB-4A74-8BBC-188E1F28292A}"/>
              </a:ext>
            </a:extLst>
          </p:cNvPr>
          <p:cNvSpPr txBox="1"/>
          <p:nvPr/>
        </p:nvSpPr>
        <p:spPr>
          <a:xfrm>
            <a:off x="1307169" y="951858"/>
            <a:ext cx="120828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metabolismeBasal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profilBiologique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metabolismeBasal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fr-FR" sz="1600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fr-FR" sz="1600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profilBiologique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1 </a:t>
            </a:r>
          </a:p>
          <a:p>
            <a:r>
              <a:rPr lang="fr-FR" sz="1600" dirty="0">
                <a:solidFill>
                  <a:srgbClr val="B9BBBE"/>
                </a:solidFill>
                <a:latin typeface="Consolas" panose="020B0609020204030204" pitchFamily="49" charset="0"/>
              </a:rPr>
              <a:t>		</a:t>
            </a:r>
            <a:r>
              <a:rPr lang="fr-FR" sz="1600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metabolismeBasal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0.963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poids^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0.48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taille^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0.50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600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^-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0.13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) * 1000 / 4.1855</a:t>
            </a:r>
          </a:p>
          <a:p>
            <a:r>
              <a:rPr lang="fr-FR" sz="1600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fr-FR" sz="1600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B9BBBE"/>
                </a:solidFill>
                <a:latin typeface="Consolas" panose="020B0609020204030204" pitchFamily="49" charset="0"/>
              </a:rPr>
              <a:t>		</a:t>
            </a:r>
            <a:r>
              <a:rPr lang="fr-FR" sz="1600" b="0" i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metabolismeBasal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1.083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poids^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0.48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taille^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0.50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600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^-</a:t>
            </a:r>
            <a:r>
              <a:rPr lang="fr-FR" sz="1600" b="0" i="0" dirty="0">
                <a:solidFill>
                  <a:srgbClr val="2AA198"/>
                </a:solidFill>
                <a:effectLst/>
                <a:latin typeface="inherit"/>
              </a:rPr>
              <a:t>0.13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) * 1000 / 4.1855 	</a:t>
            </a:r>
          </a:p>
          <a:p>
            <a:r>
              <a:rPr lang="fr-FR" sz="1600" dirty="0">
                <a:solidFill>
                  <a:srgbClr val="B9BBBE"/>
                </a:solidFill>
                <a:latin typeface="Consolas" panose="020B0609020204030204" pitchFamily="49" charset="0"/>
              </a:rPr>
              <a:t>	</a:t>
            </a:r>
            <a:r>
              <a:rPr lang="fr-FR" sz="1600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600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i="0" dirty="0" err="1">
                <a:solidFill>
                  <a:srgbClr val="859900"/>
                </a:solidFill>
                <a:effectLst/>
                <a:latin typeface="inherit"/>
              </a:rPr>
              <a:t>function</a:t>
            </a:r>
            <a:endParaRPr lang="fr-FR" sz="1600" dirty="0"/>
          </a:p>
        </p:txBody>
      </p:sp>
      <p:pic>
        <p:nvPicPr>
          <p:cNvPr id="51" name="Picture 6" descr="Benjamin Plesant">
            <a:extLst>
              <a:ext uri="{FF2B5EF4-FFF2-40B4-BE49-F238E27FC236}">
                <a16:creationId xmlns:a16="http://schemas.microsoft.com/office/drawing/2014/main" id="{9FDC6EDD-8DEF-4DFD-AAFC-EDABBE7C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10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Avatar">
            <a:extLst>
              <a:ext uri="{FF2B5EF4-FFF2-40B4-BE49-F238E27FC236}">
                <a16:creationId xmlns:a16="http://schemas.microsoft.com/office/drawing/2014/main" id="{07967241-C2FB-467C-B633-BA69E263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14" y="147138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81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9DDFE1A6-24C0-472D-BF76-46903BB281D8}"/>
              </a:ext>
            </a:extLst>
          </p:cNvPr>
          <p:cNvSpPr/>
          <p:nvPr/>
        </p:nvSpPr>
        <p:spPr>
          <a:xfrm rot="5400000">
            <a:off x="2025802" y="-2655961"/>
            <a:ext cx="2382758" cy="18016765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1522 w 1060802"/>
              <a:gd name="connsiteY0" fmla="*/ 16383000 h 16383000"/>
              <a:gd name="connsiteX1" fmla="*/ 31050 w 1060802"/>
              <a:gd name="connsiteY1" fmla="*/ 9811011 h 16383000"/>
              <a:gd name="connsiteX2" fmla="*/ 325423 w 1060802"/>
              <a:gd name="connsiteY2" fmla="*/ 8197244 h 16383000"/>
              <a:gd name="connsiteX3" fmla="*/ 2472 w 1060802"/>
              <a:gd name="connsiteY3" fmla="*/ 5771191 h 16383000"/>
              <a:gd name="connsiteX4" fmla="*/ 213077 w 1060802"/>
              <a:gd name="connsiteY4" fmla="*/ 2672650 h 16383000"/>
              <a:gd name="connsiteX5" fmla="*/ 21522 w 1060802"/>
              <a:gd name="connsiteY5" fmla="*/ 0 h 16383000"/>
              <a:gd name="connsiteX6" fmla="*/ 1060802 w 1060802"/>
              <a:gd name="connsiteY6" fmla="*/ 0 h 16383000"/>
              <a:gd name="connsiteX7" fmla="*/ 1060802 w 1060802"/>
              <a:gd name="connsiteY7" fmla="*/ 16383000 h 16383000"/>
              <a:gd name="connsiteX8" fmla="*/ 21522 w 1060802"/>
              <a:gd name="connsiteY8" fmla="*/ 16383000 h 16383000"/>
              <a:gd name="connsiteX0" fmla="*/ 23467 w 1062747"/>
              <a:gd name="connsiteY0" fmla="*/ 16383000 h 16383000"/>
              <a:gd name="connsiteX1" fmla="*/ 1061695 w 1062747"/>
              <a:gd name="connsiteY1" fmla="*/ 9845721 h 16383000"/>
              <a:gd name="connsiteX2" fmla="*/ 327368 w 1062747"/>
              <a:gd name="connsiteY2" fmla="*/ 8197244 h 16383000"/>
              <a:gd name="connsiteX3" fmla="*/ 4417 w 1062747"/>
              <a:gd name="connsiteY3" fmla="*/ 5771191 h 16383000"/>
              <a:gd name="connsiteX4" fmla="*/ 215022 w 1062747"/>
              <a:gd name="connsiteY4" fmla="*/ 2672650 h 16383000"/>
              <a:gd name="connsiteX5" fmla="*/ 23467 w 1062747"/>
              <a:gd name="connsiteY5" fmla="*/ 0 h 16383000"/>
              <a:gd name="connsiteX6" fmla="*/ 1062747 w 1062747"/>
              <a:gd name="connsiteY6" fmla="*/ 0 h 16383000"/>
              <a:gd name="connsiteX7" fmla="*/ 1062747 w 1062747"/>
              <a:gd name="connsiteY7" fmla="*/ 16383000 h 16383000"/>
              <a:gd name="connsiteX8" fmla="*/ 23467 w 1062747"/>
              <a:gd name="connsiteY8" fmla="*/ 16383000 h 16383000"/>
              <a:gd name="connsiteX0" fmla="*/ 0 w 1039280"/>
              <a:gd name="connsiteY0" fmla="*/ 16383000 h 16383000"/>
              <a:gd name="connsiteX1" fmla="*/ 1038228 w 1039280"/>
              <a:gd name="connsiteY1" fmla="*/ 9845721 h 16383000"/>
              <a:gd name="connsiteX2" fmla="*/ 303901 w 1039280"/>
              <a:gd name="connsiteY2" fmla="*/ 8197244 h 16383000"/>
              <a:gd name="connsiteX3" fmla="*/ 238125 w 1039280"/>
              <a:gd name="connsiteY3" fmla="*/ 5745159 h 16383000"/>
              <a:gd name="connsiteX4" fmla="*/ 191555 w 1039280"/>
              <a:gd name="connsiteY4" fmla="*/ 2672650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400355 h 16400355"/>
              <a:gd name="connsiteX1" fmla="*/ 1038228 w 1039280"/>
              <a:gd name="connsiteY1" fmla="*/ 9863076 h 16400355"/>
              <a:gd name="connsiteX2" fmla="*/ 303901 w 1039280"/>
              <a:gd name="connsiteY2" fmla="*/ 8214599 h 16400355"/>
              <a:gd name="connsiteX3" fmla="*/ 238125 w 1039280"/>
              <a:gd name="connsiteY3" fmla="*/ 5762514 h 16400355"/>
              <a:gd name="connsiteX4" fmla="*/ 191555 w 1039280"/>
              <a:gd name="connsiteY4" fmla="*/ 2690005 h 16400355"/>
              <a:gd name="connsiteX5" fmla="*/ 171450 w 1039280"/>
              <a:gd name="connsiteY5" fmla="*/ 0 h 16400355"/>
              <a:gd name="connsiteX6" fmla="*/ 1039280 w 1039280"/>
              <a:gd name="connsiteY6" fmla="*/ 17355 h 16400355"/>
              <a:gd name="connsiteX7" fmla="*/ 1039280 w 1039280"/>
              <a:gd name="connsiteY7" fmla="*/ 16400355 h 16400355"/>
              <a:gd name="connsiteX8" fmla="*/ 0 w 103928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133478 w 1134530"/>
              <a:gd name="connsiteY1" fmla="*/ 9863076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1085853 w 1134530"/>
              <a:gd name="connsiteY1" fmla="*/ 9854398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704853 w 1134530"/>
              <a:gd name="connsiteY1" fmla="*/ 9594075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542928 w 1134530"/>
              <a:gd name="connsiteY1" fmla="*/ 9542011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399151 w 1134530"/>
              <a:gd name="connsiteY2" fmla="*/ 821459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95250 w 1134530"/>
              <a:gd name="connsiteY0" fmla="*/ 16400355 h 16400355"/>
              <a:gd name="connsiteX1" fmla="*/ 695328 w 1134530"/>
              <a:gd name="connsiteY1" fmla="*/ 9576720 h 16400355"/>
              <a:gd name="connsiteX2" fmla="*/ 218176 w 1134530"/>
              <a:gd name="connsiteY2" fmla="*/ 8249309 h 16400355"/>
              <a:gd name="connsiteX3" fmla="*/ 333375 w 1134530"/>
              <a:gd name="connsiteY3" fmla="*/ 5762514 h 16400355"/>
              <a:gd name="connsiteX4" fmla="*/ 286805 w 1134530"/>
              <a:gd name="connsiteY4" fmla="*/ 2690005 h 16400355"/>
              <a:gd name="connsiteX5" fmla="*/ 0 w 1134530"/>
              <a:gd name="connsiteY5" fmla="*/ 0 h 16400355"/>
              <a:gd name="connsiteX6" fmla="*/ 1134530 w 1134530"/>
              <a:gd name="connsiteY6" fmla="*/ 17355 h 16400355"/>
              <a:gd name="connsiteX7" fmla="*/ 1134530 w 1134530"/>
              <a:gd name="connsiteY7" fmla="*/ 16400355 h 16400355"/>
              <a:gd name="connsiteX8" fmla="*/ 95250 w 1134530"/>
              <a:gd name="connsiteY8" fmla="*/ 16400355 h 16400355"/>
              <a:gd name="connsiteX0" fmla="*/ 1343478 w 2382758"/>
              <a:gd name="connsiteY0" fmla="*/ 16413577 h 16413577"/>
              <a:gd name="connsiteX1" fmla="*/ 1943556 w 2382758"/>
              <a:gd name="connsiteY1" fmla="*/ 9589942 h 16413577"/>
              <a:gd name="connsiteX2" fmla="*/ 1466404 w 2382758"/>
              <a:gd name="connsiteY2" fmla="*/ 8262531 h 16413577"/>
              <a:gd name="connsiteX3" fmla="*/ 1581603 w 2382758"/>
              <a:gd name="connsiteY3" fmla="*/ 5775736 h 16413577"/>
              <a:gd name="connsiteX4" fmla="*/ 1535033 w 2382758"/>
              <a:gd name="connsiteY4" fmla="*/ 2703227 h 16413577"/>
              <a:gd name="connsiteX5" fmla="*/ 0 w 2382758"/>
              <a:gd name="connsiteY5" fmla="*/ 0 h 16413577"/>
              <a:gd name="connsiteX6" fmla="*/ 2382758 w 2382758"/>
              <a:gd name="connsiteY6" fmla="*/ 30577 h 16413577"/>
              <a:gd name="connsiteX7" fmla="*/ 2382758 w 2382758"/>
              <a:gd name="connsiteY7" fmla="*/ 16413577 h 16413577"/>
              <a:gd name="connsiteX8" fmla="*/ 1343478 w 2382758"/>
              <a:gd name="connsiteY8" fmla="*/ 16413577 h 164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2758" h="16413577">
                <a:moveTo>
                  <a:pt x="1343478" y="16413577"/>
                </a:moveTo>
                <a:cubicBezTo>
                  <a:pt x="1673679" y="14231591"/>
                  <a:pt x="1051380" y="11572347"/>
                  <a:pt x="1943556" y="9589942"/>
                </a:cubicBezTo>
                <a:cubicBezTo>
                  <a:pt x="2185348" y="9220914"/>
                  <a:pt x="1679129" y="9071780"/>
                  <a:pt x="1466404" y="8262531"/>
                </a:cubicBezTo>
                <a:cubicBezTo>
                  <a:pt x="1253679" y="7453282"/>
                  <a:pt x="1365376" y="6609727"/>
                  <a:pt x="1581603" y="5775736"/>
                </a:cubicBezTo>
                <a:cubicBezTo>
                  <a:pt x="1823255" y="4719750"/>
                  <a:pt x="1531506" y="3750536"/>
                  <a:pt x="1535033" y="2703227"/>
                </a:cubicBezTo>
                <a:cubicBezTo>
                  <a:pt x="1228066" y="1522681"/>
                  <a:pt x="768702" y="604528"/>
                  <a:pt x="0" y="0"/>
                </a:cubicBezTo>
                <a:lnTo>
                  <a:pt x="2382758" y="30577"/>
                </a:lnTo>
                <a:lnTo>
                  <a:pt x="2382758" y="16413577"/>
                </a:lnTo>
                <a:lnTo>
                  <a:pt x="1343478" y="16413577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D3D68DA-E01E-4EE8-9191-C766D88C43B9}"/>
              </a:ext>
            </a:extLst>
          </p:cNvPr>
          <p:cNvGrpSpPr/>
          <p:nvPr/>
        </p:nvGrpSpPr>
        <p:grpSpPr>
          <a:xfrm>
            <a:off x="-828675" y="2989859"/>
            <a:ext cx="828675" cy="828675"/>
            <a:chOff x="-977368" y="1693068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B07DCE9-AFD7-48F5-B957-AB116092142C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6F4AB07B-4B74-4388-88D7-A8715B81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E0B555E-E6CB-4569-A8C8-00F7CFDF3D33}"/>
              </a:ext>
            </a:extLst>
          </p:cNvPr>
          <p:cNvGrpSpPr/>
          <p:nvPr/>
        </p:nvGrpSpPr>
        <p:grpSpPr>
          <a:xfrm>
            <a:off x="-828675" y="416548"/>
            <a:ext cx="828675" cy="828675"/>
            <a:chOff x="-977367" y="371473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876EE4-912F-4265-947F-F819BB3EF035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09D5064E-8C29-486E-9094-5F3D3E98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040E5C3-520F-45D3-B308-E802C0B621AA}"/>
              </a:ext>
            </a:extLst>
          </p:cNvPr>
          <p:cNvGrpSpPr/>
          <p:nvPr/>
        </p:nvGrpSpPr>
        <p:grpSpPr>
          <a:xfrm>
            <a:off x="-847725" y="4451233"/>
            <a:ext cx="828675" cy="828675"/>
            <a:chOff x="-958319" y="5657853"/>
            <a:chExt cx="828675" cy="8286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267FF29-E9C7-4505-A59C-E2ACFC1E1A3B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DD986A83-94A9-4957-B5F0-D1AA88E2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5693AF3-9B09-4667-A171-B83A99EBDCF8}"/>
              </a:ext>
            </a:extLst>
          </p:cNvPr>
          <p:cNvGrpSpPr/>
          <p:nvPr/>
        </p:nvGrpSpPr>
        <p:grpSpPr>
          <a:xfrm>
            <a:off x="605894" y="5680016"/>
            <a:ext cx="828675" cy="828675"/>
            <a:chOff x="-977367" y="4336258"/>
            <a:chExt cx="828675" cy="828675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2612C85-60EE-407C-9846-D613DB757AD4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Graphique 37">
              <a:extLst>
                <a:ext uri="{FF2B5EF4-FFF2-40B4-BE49-F238E27FC236}">
                  <a16:creationId xmlns:a16="http://schemas.microsoft.com/office/drawing/2014/main" id="{3A582BAE-2A8A-4CC8-BE90-A88C6BE7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C04D3F0-A68B-4FAD-B21B-10D8650CB19B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9853B9F-840A-4B7F-A902-1DDE52133FC5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9577000D-741F-4FC1-AEA6-A7AF56E8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42B13409-4594-4B24-91E4-8B0494A60700}"/>
              </a:ext>
            </a:extLst>
          </p:cNvPr>
          <p:cNvSpPr/>
          <p:nvPr/>
        </p:nvSpPr>
        <p:spPr>
          <a:xfrm rot="10800000">
            <a:off x="-19049" y="-207423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43" name="Graphique 42">
            <a:hlinkClick r:id="rId12" action="ppaction://hlinksldjump"/>
            <a:extLst>
              <a:ext uri="{FF2B5EF4-FFF2-40B4-BE49-F238E27FC236}">
                <a16:creationId xmlns:a16="http://schemas.microsoft.com/office/drawing/2014/main" id="{5AEAD199-B2EB-4E84-B110-F725265BB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44" name="Graphique 43">
            <a:hlinkClick r:id="rId15" action="ppaction://hlinksldjump"/>
            <a:extLst>
              <a:ext uri="{FF2B5EF4-FFF2-40B4-BE49-F238E27FC236}">
                <a16:creationId xmlns:a16="http://schemas.microsoft.com/office/drawing/2014/main" id="{B2634098-12CA-4582-AB22-EF9A0FA2B0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45" name="Graphique 44">
            <a:hlinkClick r:id="rId18" action="ppaction://hlinksldjump"/>
            <a:extLst>
              <a:ext uri="{FF2B5EF4-FFF2-40B4-BE49-F238E27FC236}">
                <a16:creationId xmlns:a16="http://schemas.microsoft.com/office/drawing/2014/main" id="{F98B2D07-93EE-4E67-A151-E75E7FC2E2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8585" y="5802190"/>
            <a:ext cx="540000" cy="540000"/>
          </a:xfrm>
          <a:prstGeom prst="rect">
            <a:avLst/>
          </a:prstGeom>
        </p:spPr>
      </p:pic>
      <p:pic>
        <p:nvPicPr>
          <p:cNvPr id="46" name="Graphique 45">
            <a:hlinkClick r:id="rId21" action="ppaction://hlinksldjump"/>
            <a:extLst>
              <a:ext uri="{FF2B5EF4-FFF2-40B4-BE49-F238E27FC236}">
                <a16:creationId xmlns:a16="http://schemas.microsoft.com/office/drawing/2014/main" id="{85ADC8AC-B224-4334-9136-79DFEBCE2D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2A0CB78-E4BA-415C-975C-056F9C8CDEB1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95A2D6D7-6CC9-4453-8E1F-1C264A17F3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51" name="Picture 6" descr="Benjamin Plesant">
            <a:extLst>
              <a:ext uri="{FF2B5EF4-FFF2-40B4-BE49-F238E27FC236}">
                <a16:creationId xmlns:a16="http://schemas.microsoft.com/office/drawing/2014/main" id="{9FDC6EDD-8DEF-4DFD-AAFC-EDABBE7C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525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Avatar">
            <a:extLst>
              <a:ext uri="{FF2B5EF4-FFF2-40B4-BE49-F238E27FC236}">
                <a16:creationId xmlns:a16="http://schemas.microsoft.com/office/drawing/2014/main" id="{6D527F9F-D442-48DB-8FBF-291EC2C2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714" y="159215"/>
            <a:ext cx="720000" cy="72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204D8E0-64C1-4B6B-BA05-F127EFBDFE6D}"/>
              </a:ext>
            </a:extLst>
          </p:cNvPr>
          <p:cNvSpPr txBox="1"/>
          <p:nvPr/>
        </p:nvSpPr>
        <p:spPr>
          <a:xfrm>
            <a:off x="2663371" y="3061976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Problèmes rencontrés </a:t>
            </a:r>
          </a:p>
        </p:txBody>
      </p:sp>
    </p:spTree>
    <p:extLst>
      <p:ext uri="{BB962C8B-B14F-4D97-AF65-F5344CB8AC3E}">
        <p14:creationId xmlns:p14="http://schemas.microsoft.com/office/powerpoint/2010/main" val="2270613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633024-488A-477C-9B6E-36291D724750}"/>
              </a:ext>
            </a:extLst>
          </p:cNvPr>
          <p:cNvSpPr txBox="1"/>
          <p:nvPr/>
        </p:nvSpPr>
        <p:spPr>
          <a:xfrm>
            <a:off x="3933372" y="2105561"/>
            <a:ext cx="43252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 err="1">
                <a:solidFill>
                  <a:schemeClr val="bg1"/>
                </a:solidFill>
              </a:rPr>
              <a:t>Elf.e</a:t>
            </a:r>
            <a:endParaRPr lang="fr-F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6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000FCE6B-0955-4E82-9398-DC40E6C5F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75" y="2408238"/>
            <a:ext cx="2387600" cy="23876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5AB2672F-8791-40F8-A10C-B6FBFDE3C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163" y="2314575"/>
            <a:ext cx="2652712" cy="265271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2EECA3CF-D9F8-4640-A1E3-A0A2797C7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275" y="2895600"/>
            <a:ext cx="1895475" cy="1895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B21DD10-07FC-4BD4-9B58-BCE39B436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17" y="3114827"/>
            <a:ext cx="1457020" cy="14570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329178-18CE-47DF-B58D-4A8C0381D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952501"/>
            <a:ext cx="1809748" cy="18097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A7CBEF-B6C8-4642-97E0-E2B597EF54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1987" y="-798512"/>
            <a:ext cx="3248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D7B57A5-B268-4A84-9348-B9A9A223D440}"/>
              </a:ext>
            </a:extLst>
          </p:cNvPr>
          <p:cNvSpPr/>
          <p:nvPr/>
        </p:nvSpPr>
        <p:spPr>
          <a:xfrm rot="10800000">
            <a:off x="-9524" y="-901796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C280FF3-A812-497F-BAEF-619AB6E5AC39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Graphique 7">
            <a:hlinkClick r:id="rId2" action="ppaction://hlinksldjump"/>
            <a:extLst>
              <a:ext uri="{FF2B5EF4-FFF2-40B4-BE49-F238E27FC236}">
                <a16:creationId xmlns:a16="http://schemas.microsoft.com/office/drawing/2014/main" id="{4F7628DE-373F-4C54-BF19-3018F9CF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9" name="Graphique 8">
            <a:hlinkClick r:id="rId5" action="ppaction://hlinksldjump"/>
            <a:extLst>
              <a:ext uri="{FF2B5EF4-FFF2-40B4-BE49-F238E27FC236}">
                <a16:creationId xmlns:a16="http://schemas.microsoft.com/office/drawing/2014/main" id="{84409557-76F2-46F2-9E1F-F6669F705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1" name="Graphique 10">
            <a:hlinkClick r:id="rId8" action="ppaction://hlinksldjump"/>
            <a:extLst>
              <a:ext uri="{FF2B5EF4-FFF2-40B4-BE49-F238E27FC236}">
                <a16:creationId xmlns:a16="http://schemas.microsoft.com/office/drawing/2014/main" id="{6B277864-8D2F-4FB0-86AA-5B9C228BA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4278" y="1529862"/>
            <a:ext cx="2963444" cy="29634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66F000-3631-49B7-A3EE-B23BB53A812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09B763-82B4-4115-87D9-D5ADA183319A}"/>
              </a:ext>
            </a:extLst>
          </p:cNvPr>
          <p:cNvSpPr txBox="1"/>
          <p:nvPr/>
        </p:nvSpPr>
        <p:spPr>
          <a:xfrm>
            <a:off x="1339361" y="182450"/>
            <a:ext cx="9513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7693A-1A53-4584-825A-03E50A446005}"/>
              </a:ext>
            </a:extLst>
          </p:cNvPr>
          <p:cNvSpPr txBox="1"/>
          <p:nvPr/>
        </p:nvSpPr>
        <p:spPr>
          <a:xfrm>
            <a:off x="3078773" y="4764677"/>
            <a:ext cx="603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20664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D7B57A5-B268-4A84-9348-B9A9A223D440}"/>
              </a:ext>
            </a:extLst>
          </p:cNvPr>
          <p:cNvSpPr/>
          <p:nvPr/>
        </p:nvSpPr>
        <p:spPr>
          <a:xfrm rot="10800000">
            <a:off x="1" y="-901796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C280FF3-A812-497F-BAEF-619AB6E5AC39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Graphique 7">
            <a:hlinkClick r:id="rId2" action="ppaction://hlinksldjump"/>
            <a:extLst>
              <a:ext uri="{FF2B5EF4-FFF2-40B4-BE49-F238E27FC236}">
                <a16:creationId xmlns:a16="http://schemas.microsoft.com/office/drawing/2014/main" id="{4F7628DE-373F-4C54-BF19-3018F9CF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9" name="Graphique 8">
            <a:hlinkClick r:id="rId5" action="ppaction://hlinksldjump"/>
            <a:extLst>
              <a:ext uri="{FF2B5EF4-FFF2-40B4-BE49-F238E27FC236}">
                <a16:creationId xmlns:a16="http://schemas.microsoft.com/office/drawing/2014/main" id="{84409557-76F2-46F2-9E1F-F6669F705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1" name="Graphique 10">
            <a:hlinkClick r:id="rId8" action="ppaction://hlinksldjump"/>
            <a:extLst>
              <a:ext uri="{FF2B5EF4-FFF2-40B4-BE49-F238E27FC236}">
                <a16:creationId xmlns:a16="http://schemas.microsoft.com/office/drawing/2014/main" id="{6B277864-8D2F-4FB0-86AA-5B9C228BA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12" name="Graphique 11">
            <a:hlinkClick r:id="rId11" action="ppaction://hlinksldjump"/>
            <a:extLst>
              <a:ext uri="{FF2B5EF4-FFF2-40B4-BE49-F238E27FC236}">
                <a16:creationId xmlns:a16="http://schemas.microsoft.com/office/drawing/2014/main" id="{030A3021-E7CC-4110-9B9A-9E20723302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6285" y="2189285"/>
            <a:ext cx="2479430" cy="247943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EAB85D8-15A8-4C05-B28E-448A14624921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016683-CB84-4151-A11C-17EA524F808A}"/>
              </a:ext>
            </a:extLst>
          </p:cNvPr>
          <p:cNvSpPr txBox="1"/>
          <p:nvPr/>
        </p:nvSpPr>
        <p:spPr>
          <a:xfrm>
            <a:off x="1339361" y="182450"/>
            <a:ext cx="9513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F2DD7C-E8EA-4C9E-B51A-AD6A7DD1D22A}"/>
              </a:ext>
            </a:extLst>
          </p:cNvPr>
          <p:cNvSpPr txBox="1"/>
          <p:nvPr/>
        </p:nvSpPr>
        <p:spPr>
          <a:xfrm>
            <a:off x="3078773" y="4764677"/>
            <a:ext cx="603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Demo</a:t>
            </a:r>
            <a:endParaRPr lang="fr-FR" sz="48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00CDEBC-C806-46B2-813A-B7A7BF643FFB}"/>
              </a:ext>
            </a:extLst>
          </p:cNvPr>
          <p:cNvSpPr txBox="1"/>
          <p:nvPr/>
        </p:nvSpPr>
        <p:spPr>
          <a:xfrm>
            <a:off x="2663372" y="8199740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Présentation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51394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D7B57A5-B268-4A84-9348-B9A9A223D440}"/>
              </a:ext>
            </a:extLst>
          </p:cNvPr>
          <p:cNvSpPr/>
          <p:nvPr/>
        </p:nvSpPr>
        <p:spPr>
          <a:xfrm rot="10800000">
            <a:off x="-9524" y="-901796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C280FF3-A812-497F-BAEF-619AB6E5AC39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Graphique 7">
            <a:hlinkClick r:id="rId2" action="ppaction://hlinksldjump"/>
            <a:extLst>
              <a:ext uri="{FF2B5EF4-FFF2-40B4-BE49-F238E27FC236}">
                <a16:creationId xmlns:a16="http://schemas.microsoft.com/office/drawing/2014/main" id="{4F7628DE-373F-4C54-BF19-3018F9CF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9" name="Graphique 8">
            <a:hlinkClick r:id="rId5" action="ppaction://hlinksldjump"/>
            <a:extLst>
              <a:ext uri="{FF2B5EF4-FFF2-40B4-BE49-F238E27FC236}">
                <a16:creationId xmlns:a16="http://schemas.microsoft.com/office/drawing/2014/main" id="{84409557-76F2-46F2-9E1F-F6669F705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1" name="Graphique 10">
            <a:hlinkClick r:id="rId8" action="ppaction://hlinksldjump"/>
            <a:extLst>
              <a:ext uri="{FF2B5EF4-FFF2-40B4-BE49-F238E27FC236}">
                <a16:creationId xmlns:a16="http://schemas.microsoft.com/office/drawing/2014/main" id="{6B277864-8D2F-4FB0-86AA-5B9C228BA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13" name="Graphique 12">
            <a:hlinkClick r:id="rId11" action="ppaction://hlinksldjump"/>
            <a:extLst>
              <a:ext uri="{FF2B5EF4-FFF2-40B4-BE49-F238E27FC236}">
                <a16:creationId xmlns:a16="http://schemas.microsoft.com/office/drawing/2014/main" id="{B78BF036-F70C-4610-A514-67D44E1E68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1984" y="1787147"/>
            <a:ext cx="2708030" cy="27080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8CD660-8F84-4C66-8215-E67D224A40EE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44E4A6-73DC-4431-AFC0-DF69C63491A7}"/>
              </a:ext>
            </a:extLst>
          </p:cNvPr>
          <p:cNvSpPr txBox="1"/>
          <p:nvPr/>
        </p:nvSpPr>
        <p:spPr>
          <a:xfrm>
            <a:off x="1339361" y="182450"/>
            <a:ext cx="9513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7A6BF5-5E6E-491E-B35F-8B49368DDA9C}"/>
              </a:ext>
            </a:extLst>
          </p:cNvPr>
          <p:cNvSpPr txBox="1"/>
          <p:nvPr/>
        </p:nvSpPr>
        <p:spPr>
          <a:xfrm>
            <a:off x="3078773" y="4764677"/>
            <a:ext cx="603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Fonctions</a:t>
            </a:r>
          </a:p>
        </p:txBody>
      </p:sp>
      <p:pic>
        <p:nvPicPr>
          <p:cNvPr id="15" name="Graphique 14">
            <a:hlinkClick r:id="rId14" action="ppaction://hlinksldjump"/>
            <a:extLst>
              <a:ext uri="{FF2B5EF4-FFF2-40B4-BE49-F238E27FC236}">
                <a16:creationId xmlns:a16="http://schemas.microsoft.com/office/drawing/2014/main" id="{A990C1B0-26CB-467C-A29B-427BB7E1B3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8585" y="442644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98149F4-AD62-466A-A158-D7E5F7BD8F9C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79EAB2C-4312-4F6D-8CD6-30F076EC4BB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A7278CF-C282-47BC-B29B-B6D758603720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B2A677AE-E108-43DB-B243-9719C2F1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34F3AB4-B711-4ECA-AADA-03B508978141}"/>
              </a:ext>
            </a:extLst>
          </p:cNvPr>
          <p:cNvGrpSpPr/>
          <p:nvPr/>
        </p:nvGrpSpPr>
        <p:grpSpPr>
          <a:xfrm>
            <a:off x="624944" y="416548"/>
            <a:ext cx="828675" cy="828675"/>
            <a:chOff x="-977367" y="371473"/>
            <a:chExt cx="828675" cy="828675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03779D4-BB50-4C5B-8B3A-3F941656113D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F341A38E-B12C-43BA-AED9-781B388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7E3597A-FAF0-4A46-817D-1A3C0A40544D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D106DF2-A5D5-4B24-95A9-0DC1150FC298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605D0A62-0626-4D3C-8EC1-A1E2075C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DFD772A-CECA-4720-8636-007A107F7ABB}"/>
              </a:ext>
            </a:extLst>
          </p:cNvPr>
          <p:cNvSpPr/>
          <p:nvPr/>
        </p:nvSpPr>
        <p:spPr>
          <a:xfrm rot="10800000">
            <a:off x="-9524" y="-736061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61" name="Graphique 60">
            <a:hlinkClick r:id="rId8" action="ppaction://hlinksldjump"/>
            <a:extLst>
              <a:ext uri="{FF2B5EF4-FFF2-40B4-BE49-F238E27FC236}">
                <a16:creationId xmlns:a16="http://schemas.microsoft.com/office/drawing/2014/main" id="{90059795-3F9B-42C6-85A1-50A941965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hlinkClick r:id="rId11" action="ppaction://hlinksldjump"/>
            <a:extLst>
              <a:ext uri="{FF2B5EF4-FFF2-40B4-BE49-F238E27FC236}">
                <a16:creationId xmlns:a16="http://schemas.microsoft.com/office/drawing/2014/main" id="{C318627F-B6B9-4989-BC98-2031A172F1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hlinkClick r:id="rId14" action="ppaction://hlinksldjump"/>
            <a:extLst>
              <a:ext uri="{FF2B5EF4-FFF2-40B4-BE49-F238E27FC236}">
                <a16:creationId xmlns:a16="http://schemas.microsoft.com/office/drawing/2014/main" id="{792B586F-77D6-4B5A-B889-4A3C10DC1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030" name="Picture 6" descr="Benjamin Plesant">
            <a:extLst>
              <a:ext uri="{FF2B5EF4-FFF2-40B4-BE49-F238E27FC236}">
                <a16:creationId xmlns:a16="http://schemas.microsoft.com/office/drawing/2014/main" id="{2AEDD031-F4BE-4D20-BA69-7CDC1108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5" y="93229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4475384-0D7E-479C-A549-B6282B69B5BE}"/>
              </a:ext>
            </a:extLst>
          </p:cNvPr>
          <p:cNvSpPr txBox="1"/>
          <p:nvPr/>
        </p:nvSpPr>
        <p:spPr>
          <a:xfrm>
            <a:off x="2510972" y="2967335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Présentation de l’équipe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D5D0A7A-9498-4E5E-B19A-F93482901392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6668511-F1D5-4D7F-BC50-A767BEE9B1C1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F0853A7-C768-417C-BA41-044737D7A6CD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1543D167-930C-4A86-B9B3-57DB1F4BE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5F1329D-3DA6-4DE5-94D5-7C5CAED85353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7AEC61A-060E-4531-966E-D07AE2D6BC9C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831D5479-1029-4AB7-BEDC-959657544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33" name="Graphique 32">
            <a:extLst>
              <a:ext uri="{FF2B5EF4-FFF2-40B4-BE49-F238E27FC236}">
                <a16:creationId xmlns:a16="http://schemas.microsoft.com/office/drawing/2014/main" id="{460DBE6F-EB2F-4919-8B0A-9C99AA836D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3E458529-6D18-4462-B6DA-C94212E617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98149F4-AD62-466A-A158-D7E5F7BD8F9C}"/>
              </a:ext>
            </a:extLst>
          </p:cNvPr>
          <p:cNvSpPr/>
          <p:nvPr/>
        </p:nvSpPr>
        <p:spPr>
          <a:xfrm rot="5400000">
            <a:off x="2680759" y="-2653241"/>
            <a:ext cx="1039280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0 w 1039280"/>
              <a:gd name="connsiteY0" fmla="*/ 16383000 h 16383000"/>
              <a:gd name="connsiteX1" fmla="*/ 180981 w 1039280"/>
              <a:gd name="connsiteY1" fmla="*/ 9828365 h 16383000"/>
              <a:gd name="connsiteX2" fmla="*/ 357423 w 1039280"/>
              <a:gd name="connsiteY2" fmla="*/ 8210467 h 16383000"/>
              <a:gd name="connsiteX3" fmla="*/ 114300 w 1039280"/>
              <a:gd name="connsiteY3" fmla="*/ 5753837 h 16383000"/>
              <a:gd name="connsiteX4" fmla="*/ 58205 w 1039280"/>
              <a:gd name="connsiteY4" fmla="*/ 2663973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54600 w 1093880"/>
              <a:gd name="connsiteY0" fmla="*/ 16383000 h 16383000"/>
              <a:gd name="connsiteX1" fmla="*/ 235581 w 1093880"/>
              <a:gd name="connsiteY1" fmla="*/ 9828365 h 16383000"/>
              <a:gd name="connsiteX2" fmla="*/ 412023 w 1093880"/>
              <a:gd name="connsiteY2" fmla="*/ 8210467 h 16383000"/>
              <a:gd name="connsiteX3" fmla="*/ 168900 w 1093880"/>
              <a:gd name="connsiteY3" fmla="*/ 5753837 h 16383000"/>
              <a:gd name="connsiteX4" fmla="*/ 112805 w 1093880"/>
              <a:gd name="connsiteY4" fmla="*/ 2663973 h 16383000"/>
              <a:gd name="connsiteX5" fmla="*/ 54600 w 1093880"/>
              <a:gd name="connsiteY5" fmla="*/ 0 h 16383000"/>
              <a:gd name="connsiteX6" fmla="*/ 1093880 w 1093880"/>
              <a:gd name="connsiteY6" fmla="*/ 0 h 16383000"/>
              <a:gd name="connsiteX7" fmla="*/ 1093880 w 1093880"/>
              <a:gd name="connsiteY7" fmla="*/ 16383000 h 16383000"/>
              <a:gd name="connsiteX8" fmla="*/ 54600 w 1093880"/>
              <a:gd name="connsiteY8" fmla="*/ 16383000 h 16383000"/>
              <a:gd name="connsiteX0" fmla="*/ 0 w 1039280"/>
              <a:gd name="connsiteY0" fmla="*/ 16383000 h 16383000"/>
              <a:gd name="connsiteX1" fmla="*/ 180981 w 1039280"/>
              <a:gd name="connsiteY1" fmla="*/ 9828365 h 16383000"/>
              <a:gd name="connsiteX2" fmla="*/ 357423 w 1039280"/>
              <a:gd name="connsiteY2" fmla="*/ 8210467 h 16383000"/>
              <a:gd name="connsiteX3" fmla="*/ 114300 w 1039280"/>
              <a:gd name="connsiteY3" fmla="*/ 5753837 h 16383000"/>
              <a:gd name="connsiteX4" fmla="*/ 290434 w 1039280"/>
              <a:gd name="connsiteY4" fmla="*/ 2901982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  <a:gd name="connsiteX0" fmla="*/ 0 w 1039280"/>
              <a:gd name="connsiteY0" fmla="*/ 16383000 h 16383000"/>
              <a:gd name="connsiteX1" fmla="*/ 180981 w 1039280"/>
              <a:gd name="connsiteY1" fmla="*/ 9828365 h 16383000"/>
              <a:gd name="connsiteX2" fmla="*/ 357423 w 1039280"/>
              <a:gd name="connsiteY2" fmla="*/ 8210467 h 16383000"/>
              <a:gd name="connsiteX3" fmla="*/ 317500 w 1039280"/>
              <a:gd name="connsiteY3" fmla="*/ 5753838 h 16383000"/>
              <a:gd name="connsiteX4" fmla="*/ 290434 w 1039280"/>
              <a:gd name="connsiteY4" fmla="*/ 2901982 h 16383000"/>
              <a:gd name="connsiteX5" fmla="*/ 0 w 1039280"/>
              <a:gd name="connsiteY5" fmla="*/ 0 h 16383000"/>
              <a:gd name="connsiteX6" fmla="*/ 1039280 w 1039280"/>
              <a:gd name="connsiteY6" fmla="*/ 0 h 16383000"/>
              <a:gd name="connsiteX7" fmla="*/ 1039280 w 1039280"/>
              <a:gd name="connsiteY7" fmla="*/ 16383000 h 16383000"/>
              <a:gd name="connsiteX8" fmla="*/ 0 w 1039280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180981" y="9828365"/>
                </a:lnTo>
                <a:cubicBezTo>
                  <a:pt x="184648" y="9381240"/>
                  <a:pt x="334670" y="8889555"/>
                  <a:pt x="357423" y="8210467"/>
                </a:cubicBezTo>
                <a:cubicBezTo>
                  <a:pt x="380176" y="7531379"/>
                  <a:pt x="282248" y="6683281"/>
                  <a:pt x="317500" y="5753838"/>
                </a:cubicBezTo>
                <a:cubicBezTo>
                  <a:pt x="321027" y="4706529"/>
                  <a:pt x="286907" y="3949291"/>
                  <a:pt x="290434" y="2901982"/>
                </a:cubicBezTo>
                <a:cubicBezTo>
                  <a:pt x="38804" y="1840855"/>
                  <a:pt x="63852" y="890883"/>
                  <a:pt x="0" y="0"/>
                </a:cubicBez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79EAB2C-4312-4F6D-8CD6-30F076EC4BB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A7278CF-C282-47BC-B29B-B6D758603720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B2A677AE-E108-43DB-B243-9719C2F1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34F3AB4-B711-4ECA-AADA-03B508978141}"/>
              </a:ext>
            </a:extLst>
          </p:cNvPr>
          <p:cNvGrpSpPr/>
          <p:nvPr/>
        </p:nvGrpSpPr>
        <p:grpSpPr>
          <a:xfrm>
            <a:off x="624944" y="416548"/>
            <a:ext cx="828675" cy="828675"/>
            <a:chOff x="-977367" y="371473"/>
            <a:chExt cx="828675" cy="828675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03779D4-BB50-4C5B-8B3A-3F941656113D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F341A38E-B12C-43BA-AED9-781B388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7E3597A-FAF0-4A46-817D-1A3C0A40544D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D106DF2-A5D5-4B24-95A9-0DC1150FC298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605D0A62-0626-4D3C-8EC1-A1E2075C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DFD772A-CECA-4720-8636-007A107F7ABB}"/>
              </a:ext>
            </a:extLst>
          </p:cNvPr>
          <p:cNvSpPr/>
          <p:nvPr/>
        </p:nvSpPr>
        <p:spPr>
          <a:xfrm rot="10800000">
            <a:off x="-28574" y="-736061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61" name="Graphique 60">
            <a:hlinkClick r:id="rId8" action="ppaction://hlinksldjump"/>
            <a:extLst>
              <a:ext uri="{FF2B5EF4-FFF2-40B4-BE49-F238E27FC236}">
                <a16:creationId xmlns:a16="http://schemas.microsoft.com/office/drawing/2014/main" id="{90059795-3F9B-42C6-85A1-50A941965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hlinkClick r:id="rId11" action="ppaction://hlinksldjump"/>
            <a:extLst>
              <a:ext uri="{FF2B5EF4-FFF2-40B4-BE49-F238E27FC236}">
                <a16:creationId xmlns:a16="http://schemas.microsoft.com/office/drawing/2014/main" id="{C318627F-B6B9-4989-BC98-2031A172F1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hlinkClick r:id="rId14" action="ppaction://hlinksldjump"/>
            <a:extLst>
              <a:ext uri="{FF2B5EF4-FFF2-40B4-BE49-F238E27FC236}">
                <a16:creationId xmlns:a16="http://schemas.microsoft.com/office/drawing/2014/main" id="{792B586F-77D6-4B5A-B889-4A3C10DC1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1028" name="Picture 4" descr="Avatar">
            <a:extLst>
              <a:ext uri="{FF2B5EF4-FFF2-40B4-BE49-F238E27FC236}">
                <a16:creationId xmlns:a16="http://schemas.microsoft.com/office/drawing/2014/main" id="{2E5DD43A-56B8-436A-9681-D39F8137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337" y="971383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enjamin Plesant">
            <a:extLst>
              <a:ext uri="{FF2B5EF4-FFF2-40B4-BE49-F238E27FC236}">
                <a16:creationId xmlns:a16="http://schemas.microsoft.com/office/drawing/2014/main" id="{D26B1DA6-5E63-45ED-83AD-42AA4867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93229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C505ECE-5258-4837-A0C8-AFA1128892C1}"/>
              </a:ext>
            </a:extLst>
          </p:cNvPr>
          <p:cNvGrpSpPr/>
          <p:nvPr/>
        </p:nvGrpSpPr>
        <p:grpSpPr>
          <a:xfrm>
            <a:off x="4570197" y="4522930"/>
            <a:ext cx="3051605" cy="754790"/>
            <a:chOff x="4570197" y="4522930"/>
            <a:chExt cx="3051605" cy="754790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6D62C36-5BB2-4AC4-95E9-759139D8FE91}"/>
                </a:ext>
              </a:extLst>
            </p:cNvPr>
            <p:cNvSpPr txBox="1"/>
            <p:nvPr/>
          </p:nvSpPr>
          <p:spPr>
            <a:xfrm>
              <a:off x="4885193" y="4522930"/>
              <a:ext cx="2408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0" dirty="0">
                  <a:solidFill>
                    <a:schemeClr val="bg1"/>
                  </a:solidFill>
                  <a:effectLst/>
                  <a:latin typeface="-apple-system"/>
                </a:rPr>
                <a:t>Benjamin </a:t>
              </a:r>
              <a:r>
                <a:rPr lang="fr-FR" sz="2400" b="1" i="0" dirty="0" err="1">
                  <a:solidFill>
                    <a:schemeClr val="bg1"/>
                  </a:solidFill>
                  <a:effectLst/>
                  <a:latin typeface="-apple-system"/>
                </a:rPr>
                <a:t>Plesant</a:t>
              </a:r>
              <a:endParaRPr lang="fr-FR" sz="2400" b="1" i="0" dirty="0"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1B53C5A-2395-471D-9384-F1701495A2C4}"/>
                </a:ext>
              </a:extLst>
            </p:cNvPr>
            <p:cNvSpPr txBox="1"/>
            <p:nvPr/>
          </p:nvSpPr>
          <p:spPr>
            <a:xfrm>
              <a:off x="4570197" y="4908388"/>
              <a:ext cx="305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0" dirty="0">
                  <a:solidFill>
                    <a:schemeClr val="bg1"/>
                  </a:solidFill>
                  <a:effectLst/>
                  <a:latin typeface="-apple-system"/>
                </a:rPr>
                <a:t>Chef de Projet / Dev </a:t>
              </a:r>
              <a:r>
                <a:rPr lang="fr-FR" b="1" i="0" dirty="0" err="1">
                  <a:solidFill>
                    <a:schemeClr val="bg1"/>
                  </a:solidFill>
                  <a:effectLst/>
                  <a:latin typeface="-apple-system"/>
                </a:rPr>
                <a:t>Back-end</a:t>
              </a:r>
              <a:endParaRPr lang="fr-FR" b="1" i="0" dirty="0"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01D3AE8E-C932-4460-96DC-A34BD78AEAF8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79E095B-C6EB-4489-9327-F2B124A40073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802099A-568D-442D-8C21-BBC9FE02146F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71287116-F4D7-445C-AE69-D7B84006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E57D4CF-1989-4C9A-BE47-10242D4744B1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D78C709-EED4-4885-80FF-8B1B5B721EF9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Graphique 36">
              <a:extLst>
                <a:ext uri="{FF2B5EF4-FFF2-40B4-BE49-F238E27FC236}">
                  <a16:creationId xmlns:a16="http://schemas.microsoft.com/office/drawing/2014/main" id="{23EBAEF4-C54C-41CA-825B-195498C76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38" name="Graphique 37">
            <a:extLst>
              <a:ext uri="{FF2B5EF4-FFF2-40B4-BE49-F238E27FC236}">
                <a16:creationId xmlns:a16="http://schemas.microsoft.com/office/drawing/2014/main" id="{4B784B32-5DB4-4717-A52A-77FCE0BF59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8691577B-457E-44EE-8DE8-592C82A52C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98149F4-AD62-466A-A158-D7E5F7BD8F9C}"/>
              </a:ext>
            </a:extLst>
          </p:cNvPr>
          <p:cNvSpPr/>
          <p:nvPr/>
        </p:nvSpPr>
        <p:spPr>
          <a:xfrm rot="5400000">
            <a:off x="2670392" y="-2663608"/>
            <a:ext cx="1060014" cy="17983202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515258 w 1554538"/>
              <a:gd name="connsiteY0" fmla="*/ 16383000 h 16383000"/>
              <a:gd name="connsiteX1" fmla="*/ 515258 w 1554538"/>
              <a:gd name="connsiteY1" fmla="*/ 9056074 h 16383000"/>
              <a:gd name="connsiteX2" fmla="*/ 3 w 1554538"/>
              <a:gd name="connsiteY2" fmla="*/ 8205923 h 16383000"/>
              <a:gd name="connsiteX3" fmla="*/ 515258 w 1554538"/>
              <a:gd name="connsiteY3" fmla="*/ 7359162 h 16383000"/>
              <a:gd name="connsiteX4" fmla="*/ 515258 w 1554538"/>
              <a:gd name="connsiteY4" fmla="*/ 0 h 16383000"/>
              <a:gd name="connsiteX5" fmla="*/ 1554538 w 1554538"/>
              <a:gd name="connsiteY5" fmla="*/ 0 h 16383000"/>
              <a:gd name="connsiteX6" fmla="*/ 1554538 w 1554538"/>
              <a:gd name="connsiteY6" fmla="*/ 16383000 h 16383000"/>
              <a:gd name="connsiteX7" fmla="*/ 515258 w 1554538"/>
              <a:gd name="connsiteY7" fmla="*/ 16383000 h 16383000"/>
              <a:gd name="connsiteX0" fmla="*/ 219989 w 1259269"/>
              <a:gd name="connsiteY0" fmla="*/ 16383000 h 16383000"/>
              <a:gd name="connsiteX1" fmla="*/ 219989 w 1259269"/>
              <a:gd name="connsiteY1" fmla="*/ 9056074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19989 w 1259269"/>
              <a:gd name="connsiteY0" fmla="*/ 16383000 h 16383000"/>
              <a:gd name="connsiteX1" fmla="*/ 229517 w 1259269"/>
              <a:gd name="connsiteY1" fmla="*/ 9811011 h 16383000"/>
              <a:gd name="connsiteX2" fmla="*/ 9 w 1259269"/>
              <a:gd name="connsiteY2" fmla="*/ 8205923 h 16383000"/>
              <a:gd name="connsiteX3" fmla="*/ 219989 w 1259269"/>
              <a:gd name="connsiteY3" fmla="*/ 7359162 h 16383000"/>
              <a:gd name="connsiteX4" fmla="*/ 219989 w 1259269"/>
              <a:gd name="connsiteY4" fmla="*/ 0 h 16383000"/>
              <a:gd name="connsiteX5" fmla="*/ 1259269 w 1259269"/>
              <a:gd name="connsiteY5" fmla="*/ 0 h 16383000"/>
              <a:gd name="connsiteX6" fmla="*/ 1259269 w 1259269"/>
              <a:gd name="connsiteY6" fmla="*/ 16383000 h 16383000"/>
              <a:gd name="connsiteX7" fmla="*/ 219989 w 1259269"/>
              <a:gd name="connsiteY7" fmla="*/ 16383000 h 16383000"/>
              <a:gd name="connsiteX0" fmla="*/ 220059 w 1259339"/>
              <a:gd name="connsiteY0" fmla="*/ 16383000 h 16383000"/>
              <a:gd name="connsiteX1" fmla="*/ 229587 w 1259339"/>
              <a:gd name="connsiteY1" fmla="*/ 9811011 h 16383000"/>
              <a:gd name="connsiteX2" fmla="*/ 79 w 1259339"/>
              <a:gd name="connsiteY2" fmla="*/ 8205923 h 16383000"/>
              <a:gd name="connsiteX3" fmla="*/ 201009 w 1259339"/>
              <a:gd name="connsiteY3" fmla="*/ 5771191 h 16383000"/>
              <a:gd name="connsiteX4" fmla="*/ 220059 w 1259339"/>
              <a:gd name="connsiteY4" fmla="*/ 0 h 16383000"/>
              <a:gd name="connsiteX5" fmla="*/ 1259339 w 1259339"/>
              <a:gd name="connsiteY5" fmla="*/ 0 h 16383000"/>
              <a:gd name="connsiteX6" fmla="*/ 1259339 w 1259339"/>
              <a:gd name="connsiteY6" fmla="*/ 16383000 h 16383000"/>
              <a:gd name="connsiteX7" fmla="*/ 220059 w 1259339"/>
              <a:gd name="connsiteY7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202082 w 1259357"/>
              <a:gd name="connsiteY4" fmla="*/ 2594553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20077 w 1259357"/>
              <a:gd name="connsiteY0" fmla="*/ 16383000 h 16383000"/>
              <a:gd name="connsiteX1" fmla="*/ 229605 w 1259357"/>
              <a:gd name="connsiteY1" fmla="*/ 9811011 h 16383000"/>
              <a:gd name="connsiteX2" fmla="*/ 97 w 1259357"/>
              <a:gd name="connsiteY2" fmla="*/ 8205923 h 16383000"/>
              <a:gd name="connsiteX3" fmla="*/ 201027 w 1259357"/>
              <a:gd name="connsiteY3" fmla="*/ 5771191 h 16383000"/>
              <a:gd name="connsiteX4" fmla="*/ 335432 w 1259357"/>
              <a:gd name="connsiteY4" fmla="*/ 2672650 h 16383000"/>
              <a:gd name="connsiteX5" fmla="*/ 220077 w 1259357"/>
              <a:gd name="connsiteY5" fmla="*/ 0 h 16383000"/>
              <a:gd name="connsiteX6" fmla="*/ 1259357 w 1259357"/>
              <a:gd name="connsiteY6" fmla="*/ 0 h 16383000"/>
              <a:gd name="connsiteX7" fmla="*/ 1259357 w 1259357"/>
              <a:gd name="connsiteY7" fmla="*/ 16383000 h 16383000"/>
              <a:gd name="connsiteX8" fmla="*/ 220077 w 1259357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1387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23379 w 1062659"/>
              <a:gd name="connsiteY0" fmla="*/ 16383000 h 16383000"/>
              <a:gd name="connsiteX1" fmla="*/ 32907 w 1062659"/>
              <a:gd name="connsiteY1" fmla="*/ 9811011 h 16383000"/>
              <a:gd name="connsiteX2" fmla="*/ 165352 w 1062659"/>
              <a:gd name="connsiteY2" fmla="*/ 8197245 h 16383000"/>
              <a:gd name="connsiteX3" fmla="*/ 4329 w 1062659"/>
              <a:gd name="connsiteY3" fmla="*/ 5771191 h 16383000"/>
              <a:gd name="connsiteX4" fmla="*/ 214934 w 1062659"/>
              <a:gd name="connsiteY4" fmla="*/ 2672650 h 16383000"/>
              <a:gd name="connsiteX5" fmla="*/ 23379 w 1062659"/>
              <a:gd name="connsiteY5" fmla="*/ 0 h 16383000"/>
              <a:gd name="connsiteX6" fmla="*/ 1062659 w 1062659"/>
              <a:gd name="connsiteY6" fmla="*/ 0 h 16383000"/>
              <a:gd name="connsiteX7" fmla="*/ 1062659 w 1062659"/>
              <a:gd name="connsiteY7" fmla="*/ 16383000 h 16383000"/>
              <a:gd name="connsiteX8" fmla="*/ 23379 w 1062659"/>
              <a:gd name="connsiteY8" fmla="*/ 16383000 h 16383000"/>
              <a:gd name="connsiteX0" fmla="*/ 36095 w 1075375"/>
              <a:gd name="connsiteY0" fmla="*/ 16383000 h 16383000"/>
              <a:gd name="connsiteX1" fmla="*/ 45623 w 1075375"/>
              <a:gd name="connsiteY1" fmla="*/ 9811011 h 16383000"/>
              <a:gd name="connsiteX2" fmla="*/ 16146 w 1075375"/>
              <a:gd name="connsiteY2" fmla="*/ 8197244 h 16383000"/>
              <a:gd name="connsiteX3" fmla="*/ 17045 w 1075375"/>
              <a:gd name="connsiteY3" fmla="*/ 5771191 h 16383000"/>
              <a:gd name="connsiteX4" fmla="*/ 227650 w 1075375"/>
              <a:gd name="connsiteY4" fmla="*/ 2672650 h 16383000"/>
              <a:gd name="connsiteX5" fmla="*/ 36095 w 1075375"/>
              <a:gd name="connsiteY5" fmla="*/ 0 h 16383000"/>
              <a:gd name="connsiteX6" fmla="*/ 1075375 w 1075375"/>
              <a:gd name="connsiteY6" fmla="*/ 0 h 16383000"/>
              <a:gd name="connsiteX7" fmla="*/ 1075375 w 1075375"/>
              <a:gd name="connsiteY7" fmla="*/ 16383000 h 16383000"/>
              <a:gd name="connsiteX8" fmla="*/ 36095 w 1075375"/>
              <a:gd name="connsiteY8" fmla="*/ 16383000 h 16383000"/>
              <a:gd name="connsiteX0" fmla="*/ 45220 w 1084500"/>
              <a:gd name="connsiteY0" fmla="*/ 16383000 h 16383000"/>
              <a:gd name="connsiteX1" fmla="*/ 226201 w 1084500"/>
              <a:gd name="connsiteY1" fmla="*/ 9828365 h 16383000"/>
              <a:gd name="connsiteX2" fmla="*/ 25271 w 1084500"/>
              <a:gd name="connsiteY2" fmla="*/ 8197244 h 16383000"/>
              <a:gd name="connsiteX3" fmla="*/ 26170 w 1084500"/>
              <a:gd name="connsiteY3" fmla="*/ 5771191 h 16383000"/>
              <a:gd name="connsiteX4" fmla="*/ 236775 w 1084500"/>
              <a:gd name="connsiteY4" fmla="*/ 2672650 h 16383000"/>
              <a:gd name="connsiteX5" fmla="*/ 45220 w 1084500"/>
              <a:gd name="connsiteY5" fmla="*/ 0 h 16383000"/>
              <a:gd name="connsiteX6" fmla="*/ 1084500 w 1084500"/>
              <a:gd name="connsiteY6" fmla="*/ 0 h 16383000"/>
              <a:gd name="connsiteX7" fmla="*/ 1084500 w 1084500"/>
              <a:gd name="connsiteY7" fmla="*/ 16383000 h 16383000"/>
              <a:gd name="connsiteX8" fmla="*/ 45220 w 1084500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212289 w 1060014"/>
              <a:gd name="connsiteY4" fmla="*/ 2672650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  <a:gd name="connsiteX0" fmla="*/ 20734 w 1060014"/>
              <a:gd name="connsiteY0" fmla="*/ 16383000 h 16383000"/>
              <a:gd name="connsiteX1" fmla="*/ 201715 w 1060014"/>
              <a:gd name="connsiteY1" fmla="*/ 9828365 h 16383000"/>
              <a:gd name="connsiteX2" fmla="*/ 785 w 1060014"/>
              <a:gd name="connsiteY2" fmla="*/ 8197244 h 16383000"/>
              <a:gd name="connsiteX3" fmla="*/ 135034 w 1060014"/>
              <a:gd name="connsiteY3" fmla="*/ 5753837 h 16383000"/>
              <a:gd name="connsiteX4" fmla="*/ 78939 w 1060014"/>
              <a:gd name="connsiteY4" fmla="*/ 2663973 h 16383000"/>
              <a:gd name="connsiteX5" fmla="*/ 20734 w 1060014"/>
              <a:gd name="connsiteY5" fmla="*/ 0 h 16383000"/>
              <a:gd name="connsiteX6" fmla="*/ 1060014 w 1060014"/>
              <a:gd name="connsiteY6" fmla="*/ 0 h 16383000"/>
              <a:gd name="connsiteX7" fmla="*/ 1060014 w 1060014"/>
              <a:gd name="connsiteY7" fmla="*/ 16383000 h 16383000"/>
              <a:gd name="connsiteX8" fmla="*/ 20734 w 1060014"/>
              <a:gd name="connsiteY8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014" h="16383000">
                <a:moveTo>
                  <a:pt x="20734" y="16383000"/>
                </a:moveTo>
                <a:lnTo>
                  <a:pt x="201715" y="9828365"/>
                </a:lnTo>
                <a:cubicBezTo>
                  <a:pt x="205382" y="9381240"/>
                  <a:pt x="11898" y="8876332"/>
                  <a:pt x="785" y="8197244"/>
                </a:cubicBezTo>
                <a:cubicBezTo>
                  <a:pt x="-10328" y="7518156"/>
                  <a:pt x="99782" y="6683280"/>
                  <a:pt x="135034" y="5753837"/>
                </a:cubicBezTo>
                <a:cubicBezTo>
                  <a:pt x="138561" y="4706528"/>
                  <a:pt x="75412" y="3711282"/>
                  <a:pt x="78939" y="2663973"/>
                </a:cubicBezTo>
                <a:cubicBezTo>
                  <a:pt x="262737" y="1668959"/>
                  <a:pt x="84586" y="890883"/>
                  <a:pt x="20734" y="0"/>
                </a:cubicBezTo>
                <a:lnTo>
                  <a:pt x="1060014" y="0"/>
                </a:lnTo>
                <a:lnTo>
                  <a:pt x="1060014" y="16383000"/>
                </a:lnTo>
                <a:lnTo>
                  <a:pt x="20734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79EAB2C-4312-4F6D-8CD6-30F076EC4BB4}"/>
              </a:ext>
            </a:extLst>
          </p:cNvPr>
          <p:cNvGrpSpPr/>
          <p:nvPr/>
        </p:nvGrpSpPr>
        <p:grpSpPr>
          <a:xfrm>
            <a:off x="-847724" y="2989859"/>
            <a:ext cx="828675" cy="828675"/>
            <a:chOff x="-977368" y="1693068"/>
            <a:chExt cx="828675" cy="828675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A7278CF-C282-47BC-B29B-B6D758603720}"/>
                </a:ext>
              </a:extLst>
            </p:cNvPr>
            <p:cNvSpPr/>
            <p:nvPr/>
          </p:nvSpPr>
          <p:spPr>
            <a:xfrm>
              <a:off x="-977368" y="169306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B2A677AE-E108-43DB-B243-9719C2F1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33031" y="1837405"/>
              <a:ext cx="540000" cy="5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34F3AB4-B711-4ECA-AADA-03B508978141}"/>
              </a:ext>
            </a:extLst>
          </p:cNvPr>
          <p:cNvGrpSpPr/>
          <p:nvPr/>
        </p:nvGrpSpPr>
        <p:grpSpPr>
          <a:xfrm>
            <a:off x="624944" y="416548"/>
            <a:ext cx="828675" cy="828675"/>
            <a:chOff x="-977367" y="371473"/>
            <a:chExt cx="828675" cy="828675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03779D4-BB50-4C5B-8B3A-3F941656113D}"/>
                </a:ext>
              </a:extLst>
            </p:cNvPr>
            <p:cNvSpPr/>
            <p:nvPr/>
          </p:nvSpPr>
          <p:spPr>
            <a:xfrm>
              <a:off x="-977367" y="37147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F341A38E-B12C-43BA-AED9-781B388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33031" y="515810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7E3597A-FAF0-4A46-817D-1A3C0A40544D}"/>
              </a:ext>
            </a:extLst>
          </p:cNvPr>
          <p:cNvGrpSpPr/>
          <p:nvPr/>
        </p:nvGrpSpPr>
        <p:grpSpPr>
          <a:xfrm>
            <a:off x="-828675" y="1697124"/>
            <a:ext cx="828675" cy="828675"/>
            <a:chOff x="-977368" y="3014663"/>
            <a:chExt cx="828675" cy="828675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D106DF2-A5D5-4B24-95A9-0DC1150FC298}"/>
                </a:ext>
              </a:extLst>
            </p:cNvPr>
            <p:cNvSpPr/>
            <p:nvPr/>
          </p:nvSpPr>
          <p:spPr>
            <a:xfrm>
              <a:off x="-977368" y="301466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605D0A62-0626-4D3C-8EC1-A1E2075C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9031" y="3177338"/>
              <a:ext cx="432000" cy="432000"/>
            </a:xfrm>
            <a:prstGeom prst="rect">
              <a:avLst/>
            </a:prstGeom>
          </p:spPr>
        </p:pic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DFD772A-CECA-4720-8636-007A107F7ABB}"/>
              </a:ext>
            </a:extLst>
          </p:cNvPr>
          <p:cNvSpPr/>
          <p:nvPr/>
        </p:nvSpPr>
        <p:spPr>
          <a:xfrm rot="10800000">
            <a:off x="-28574" y="-7360615"/>
            <a:ext cx="1039280" cy="16383000"/>
          </a:xfrm>
          <a:custGeom>
            <a:avLst/>
            <a:gdLst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20761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611076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  <a:gd name="connsiteX0" fmla="*/ 0 w 1039280"/>
              <a:gd name="connsiteY0" fmla="*/ 16383000 h 16383000"/>
              <a:gd name="connsiteX1" fmla="*/ 0 w 1039280"/>
              <a:gd name="connsiteY1" fmla="*/ 9056074 h 16383000"/>
              <a:gd name="connsiteX2" fmla="*/ 503920 w 1039280"/>
              <a:gd name="connsiteY2" fmla="*/ 8188568 h 16383000"/>
              <a:gd name="connsiteX3" fmla="*/ 0 w 1039280"/>
              <a:gd name="connsiteY3" fmla="*/ 7359162 h 16383000"/>
              <a:gd name="connsiteX4" fmla="*/ 0 w 1039280"/>
              <a:gd name="connsiteY4" fmla="*/ 0 h 16383000"/>
              <a:gd name="connsiteX5" fmla="*/ 1039280 w 1039280"/>
              <a:gd name="connsiteY5" fmla="*/ 0 h 16383000"/>
              <a:gd name="connsiteX6" fmla="*/ 1039280 w 1039280"/>
              <a:gd name="connsiteY6" fmla="*/ 16383000 h 16383000"/>
              <a:gd name="connsiteX7" fmla="*/ 0 w 1039280"/>
              <a:gd name="connsiteY7" fmla="*/ 16383000 h 163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280" h="16383000">
                <a:moveTo>
                  <a:pt x="0" y="16383000"/>
                </a:moveTo>
                <a:lnTo>
                  <a:pt x="0" y="9056074"/>
                </a:lnTo>
                <a:cubicBezTo>
                  <a:pt x="3667" y="8608949"/>
                  <a:pt x="502348" y="8693796"/>
                  <a:pt x="503920" y="8188568"/>
                </a:cubicBezTo>
                <a:cubicBezTo>
                  <a:pt x="505492" y="7683340"/>
                  <a:pt x="6049" y="7770568"/>
                  <a:pt x="0" y="7359162"/>
                </a:cubicBezTo>
                <a:lnTo>
                  <a:pt x="0" y="0"/>
                </a:lnTo>
                <a:lnTo>
                  <a:pt x="1039280" y="0"/>
                </a:lnTo>
                <a:lnTo>
                  <a:pt x="1039280" y="16383000"/>
                </a:lnTo>
                <a:lnTo>
                  <a:pt x="0" y="16383000"/>
                </a:ln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61" name="Graphique 60">
            <a:hlinkClick r:id="rId8" action="ppaction://hlinksldjump"/>
            <a:extLst>
              <a:ext uri="{FF2B5EF4-FFF2-40B4-BE49-F238E27FC236}">
                <a16:creationId xmlns:a16="http://schemas.microsoft.com/office/drawing/2014/main" id="{90059795-3F9B-42C6-85A1-50A941965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36" y="3089121"/>
            <a:ext cx="540000" cy="540000"/>
          </a:xfrm>
          <a:prstGeom prst="rect">
            <a:avLst/>
          </a:prstGeom>
        </p:spPr>
      </p:pic>
      <p:pic>
        <p:nvPicPr>
          <p:cNvPr id="62" name="Graphique 61">
            <a:hlinkClick r:id="rId11" action="ppaction://hlinksldjump"/>
            <a:extLst>
              <a:ext uri="{FF2B5EF4-FFF2-40B4-BE49-F238E27FC236}">
                <a16:creationId xmlns:a16="http://schemas.microsoft.com/office/drawing/2014/main" id="{C318627F-B6B9-4989-BC98-2031A172F1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36" y="515810"/>
            <a:ext cx="540000" cy="540000"/>
          </a:xfrm>
          <a:prstGeom prst="rect">
            <a:avLst/>
          </a:prstGeom>
        </p:spPr>
      </p:pic>
      <p:pic>
        <p:nvPicPr>
          <p:cNvPr id="64" name="Graphique 63">
            <a:hlinkClick r:id="rId14" action="ppaction://hlinksldjump"/>
            <a:extLst>
              <a:ext uri="{FF2B5EF4-FFF2-40B4-BE49-F238E27FC236}">
                <a16:creationId xmlns:a16="http://schemas.microsoft.com/office/drawing/2014/main" id="{792B586F-77D6-4B5A-B889-4A3C10DC1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536" y="1859799"/>
            <a:ext cx="432000" cy="43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77EFDA-6275-471C-9319-CEE90296F01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41" r="8291" b="50237"/>
          <a:stretch/>
        </p:blipFill>
        <p:spPr>
          <a:xfrm>
            <a:off x="14835175" y="92703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7C505ECE-5258-4837-A0C8-AFA1128892C1}"/>
              </a:ext>
            </a:extLst>
          </p:cNvPr>
          <p:cNvGrpSpPr/>
          <p:nvPr/>
        </p:nvGrpSpPr>
        <p:grpSpPr>
          <a:xfrm>
            <a:off x="5189438" y="4522930"/>
            <a:ext cx="1813125" cy="754790"/>
            <a:chOff x="5189438" y="4522930"/>
            <a:chExt cx="1813125" cy="754790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6D62C36-5BB2-4AC4-95E9-759139D8FE91}"/>
                </a:ext>
              </a:extLst>
            </p:cNvPr>
            <p:cNvSpPr txBox="1"/>
            <p:nvPr/>
          </p:nvSpPr>
          <p:spPr>
            <a:xfrm>
              <a:off x="5189438" y="4522930"/>
              <a:ext cx="181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0" dirty="0">
                  <a:solidFill>
                    <a:schemeClr val="bg1"/>
                  </a:solidFill>
                  <a:effectLst/>
                  <a:latin typeface="-apple-system"/>
                </a:rPr>
                <a:t>Victor Clarke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1B53C5A-2395-471D-9384-F1701495A2C4}"/>
                </a:ext>
              </a:extLst>
            </p:cNvPr>
            <p:cNvSpPr txBox="1"/>
            <p:nvPr/>
          </p:nvSpPr>
          <p:spPr>
            <a:xfrm>
              <a:off x="5359837" y="4908388"/>
              <a:ext cx="1472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0" dirty="0">
                  <a:solidFill>
                    <a:schemeClr val="bg1"/>
                  </a:solidFill>
                  <a:effectLst/>
                  <a:latin typeface="-apple-system"/>
                </a:rPr>
                <a:t>Dev Back end</a:t>
              </a:r>
            </a:p>
          </p:txBody>
        </p:sp>
      </p:grpSp>
      <p:pic>
        <p:nvPicPr>
          <p:cNvPr id="31" name="Picture 4" descr="Avatar">
            <a:extLst>
              <a:ext uri="{FF2B5EF4-FFF2-40B4-BE49-F238E27FC236}">
                <a16:creationId xmlns:a16="http://schemas.microsoft.com/office/drawing/2014/main" id="{D85891ED-5319-4F2D-B13D-4836EDC1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920251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enjamin Plesant">
            <a:extLst>
              <a:ext uri="{FF2B5EF4-FFF2-40B4-BE49-F238E27FC236}">
                <a16:creationId xmlns:a16="http://schemas.microsoft.com/office/drawing/2014/main" id="{A4CA6FCF-AE56-48D5-93B5-709A2B64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0068" y="932292"/>
            <a:ext cx="3409950" cy="34099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D495502-1904-47A6-9135-32DCA4A5C2D7}"/>
              </a:ext>
            </a:extLst>
          </p:cNvPr>
          <p:cNvSpPr txBox="1"/>
          <p:nvPr/>
        </p:nvSpPr>
        <p:spPr>
          <a:xfrm>
            <a:off x="10900228" y="6012522"/>
            <a:ext cx="222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Elf.e</a:t>
            </a:r>
            <a:endParaRPr lang="fr-FR" sz="3500" b="1" dirty="0">
              <a:solidFill>
                <a:schemeClr val="bg1"/>
              </a:solidFill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BF19730-EC7B-4955-94F2-044F9D5BB64C}"/>
              </a:ext>
            </a:extLst>
          </p:cNvPr>
          <p:cNvGrpSpPr/>
          <p:nvPr/>
        </p:nvGrpSpPr>
        <p:grpSpPr>
          <a:xfrm>
            <a:off x="-847726" y="4429988"/>
            <a:ext cx="828675" cy="828675"/>
            <a:chOff x="-958319" y="5657853"/>
            <a:chExt cx="828675" cy="82867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D90C7AC-A805-4EA5-AA84-7B136DB6BB93}"/>
                </a:ext>
              </a:extLst>
            </p:cNvPr>
            <p:cNvSpPr/>
            <p:nvPr/>
          </p:nvSpPr>
          <p:spPr>
            <a:xfrm>
              <a:off x="-958319" y="5657853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Graphique 35">
              <a:extLst>
                <a:ext uri="{FF2B5EF4-FFF2-40B4-BE49-F238E27FC236}">
                  <a16:creationId xmlns:a16="http://schemas.microsoft.com/office/drawing/2014/main" id="{99458B4D-0D0F-4195-BAC4-51296C003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813982" y="580219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5C56A0B-B956-4E36-93A3-51ADD79BCB36}"/>
              </a:ext>
            </a:extLst>
          </p:cNvPr>
          <p:cNvGrpSpPr/>
          <p:nvPr/>
        </p:nvGrpSpPr>
        <p:grpSpPr>
          <a:xfrm>
            <a:off x="-847724" y="5738927"/>
            <a:ext cx="828675" cy="828675"/>
            <a:chOff x="-977367" y="4336258"/>
            <a:chExt cx="828675" cy="828675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0506584-EC68-4B3D-8028-B36CE0E0CDE6}"/>
                </a:ext>
              </a:extLst>
            </p:cNvPr>
            <p:cNvSpPr/>
            <p:nvPr/>
          </p:nvSpPr>
          <p:spPr>
            <a:xfrm>
              <a:off x="-977367" y="4336258"/>
              <a:ext cx="828675" cy="828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Graphique 38">
              <a:extLst>
                <a:ext uri="{FF2B5EF4-FFF2-40B4-BE49-F238E27FC236}">
                  <a16:creationId xmlns:a16="http://schemas.microsoft.com/office/drawing/2014/main" id="{F05C1984-FF26-44B9-9072-4DC141AC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97031" y="4516595"/>
              <a:ext cx="468000" cy="468000"/>
            </a:xfrm>
            <a:prstGeom prst="rect">
              <a:avLst/>
            </a:prstGeom>
          </p:spPr>
        </p:pic>
      </p:grpSp>
      <p:pic>
        <p:nvPicPr>
          <p:cNvPr id="40" name="Graphique 39">
            <a:extLst>
              <a:ext uri="{FF2B5EF4-FFF2-40B4-BE49-F238E27FC236}">
                <a16:creationId xmlns:a16="http://schemas.microsoft.com/office/drawing/2014/main" id="{1ABFC988-BAFE-43EF-A277-FC6DD45810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9280" y="4574326"/>
            <a:ext cx="540000" cy="540000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303532CE-7D85-4795-9A4A-6D14FD456F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4029" y="591926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576</Words>
  <Application>Microsoft Office PowerPoint</Application>
  <PresentationFormat>Grand écran</PresentationFormat>
  <Paragraphs>204</Paragraphs>
  <Slides>36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Consolas</vt:lpstr>
      <vt:lpstr>inherit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Paulo Silva</dc:creator>
  <cp:lastModifiedBy>Paulo Silva</cp:lastModifiedBy>
  <cp:revision>41</cp:revision>
  <dcterms:created xsi:type="dcterms:W3CDTF">2021-05-01T09:47:47Z</dcterms:created>
  <dcterms:modified xsi:type="dcterms:W3CDTF">2021-07-02T07:08:18Z</dcterms:modified>
</cp:coreProperties>
</file>