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5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3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75D5-2636-1D48-B8F0-B59ED03AED87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4B0-7E86-7D46-949E-33ECFFC5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17163" y="17521"/>
            <a:ext cx="6810375" cy="6896094"/>
            <a:chOff x="1933104" y="653966"/>
            <a:chExt cx="6810375" cy="6896094"/>
          </a:xfrm>
        </p:grpSpPr>
        <p:pic>
          <p:nvPicPr>
            <p:cNvPr id="4" name="Picture 3" descr="Plasma-lamp_2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104" y="653966"/>
              <a:ext cx="6810375" cy="689609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62240" y="2151431"/>
              <a:ext cx="436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FFFF00"/>
                  </a:solidFill>
                  <a:latin typeface="Cooper Black"/>
                  <a:cs typeface="Cooper Black"/>
                </a:rPr>
                <a:t>PLASMA</a:t>
              </a:r>
              <a:endParaRPr lang="en-US" sz="7200" dirty="0">
                <a:solidFill>
                  <a:srgbClr val="FFFF00"/>
                </a:solidFill>
                <a:latin typeface="Cooper Black"/>
                <a:cs typeface="Cooper Black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9888" y="3906949"/>
              <a:ext cx="654538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FFF78"/>
                  </a:solidFill>
                  <a:latin typeface="Cooper Black"/>
                  <a:cs typeface="Cooper Black"/>
                </a:rPr>
                <a:t>p</a:t>
              </a:r>
              <a:r>
                <a:rPr lang="en-US" b="1" dirty="0" smtClean="0">
                  <a:solidFill>
                    <a:srgbClr val="CFFF78"/>
                  </a:solidFill>
                  <a:latin typeface="Cooper Black"/>
                  <a:cs typeface="Cooper Black"/>
                </a:rPr>
                <a:t>rogramming </a:t>
              </a:r>
              <a:r>
                <a:rPr lang="en-US" b="1" dirty="0">
                  <a:solidFill>
                    <a:srgbClr val="CFFF78"/>
                  </a:solidFill>
                  <a:latin typeface="Cooper Black"/>
                  <a:cs typeface="Cooper Black"/>
                </a:rPr>
                <a:t>l</a:t>
              </a:r>
              <a:r>
                <a:rPr lang="en-US" b="1" dirty="0" smtClean="0">
                  <a:solidFill>
                    <a:srgbClr val="CFFF78"/>
                  </a:solidFill>
                  <a:latin typeface="Cooper Black"/>
                  <a:cs typeface="Cooper Black"/>
                </a:rPr>
                <a:t>anguages </a:t>
              </a:r>
              <a:r>
                <a:rPr lang="en-US" b="1" dirty="0" smtClean="0">
                  <a:solidFill>
                    <a:srgbClr val="CFFF78"/>
                  </a:solidFill>
                  <a:latin typeface="Cooper Black"/>
                  <a:cs typeface="Cooper Black"/>
                </a:rPr>
                <a:t>a</a:t>
              </a:r>
              <a:r>
                <a:rPr lang="en-US" b="1" dirty="0" smtClean="0">
                  <a:solidFill>
                    <a:srgbClr val="CFFF78"/>
                  </a:solidFill>
                  <a:latin typeface="Cooper Black"/>
                  <a:cs typeface="Cooper Black"/>
                </a:rPr>
                <a:t>nd systems </a:t>
              </a:r>
              <a:r>
                <a:rPr lang="en-US" b="1" dirty="0" smtClean="0">
                  <a:solidFill>
                    <a:srgbClr val="CFFF78"/>
                  </a:solidFill>
                  <a:latin typeface="Cooper Black"/>
                  <a:cs typeface="Cooper Black"/>
                </a:rPr>
                <a:t>at </a:t>
              </a:r>
              <a:r>
                <a:rPr lang="en-US" b="1" dirty="0" err="1" smtClean="0">
                  <a:solidFill>
                    <a:srgbClr val="CFFF78"/>
                  </a:solidFill>
                  <a:latin typeface="Cooper Black"/>
                  <a:cs typeface="Cooper Black"/>
                </a:rPr>
                <a:t>ma</a:t>
              </a:r>
              <a:r>
                <a:rPr lang="en-US" b="1" dirty="0" err="1" smtClean="0">
                  <a:solidFill>
                    <a:srgbClr val="CFFF78"/>
                  </a:solidFill>
                  <a:latin typeface="Cooper Black"/>
                  <a:cs typeface="Cooper Black"/>
                </a:rPr>
                <a:t>ssachusetts</a:t>
              </a:r>
              <a:r>
                <a:rPr lang="en-US" b="1" dirty="0" smtClean="0">
                  <a:solidFill>
                    <a:srgbClr val="CFFF78"/>
                  </a:solidFill>
                  <a:latin typeface="Cooper Black"/>
                  <a:cs typeface="Cooper Black"/>
                </a:rPr>
                <a:t/>
              </a:r>
              <a:br>
                <a:rPr lang="en-US" b="1" dirty="0" smtClean="0">
                  <a:solidFill>
                    <a:srgbClr val="CFFF78"/>
                  </a:solidFill>
                  <a:latin typeface="Cooper Black"/>
                  <a:cs typeface="Cooper Black"/>
                </a:rPr>
              </a:br>
              <a:endParaRPr lang="en-US" b="1" dirty="0" smtClean="0">
                <a:solidFill>
                  <a:srgbClr val="CFFF78"/>
                </a:solidFill>
                <a:latin typeface="Cooper Black"/>
                <a:cs typeface="Cooper Black"/>
              </a:endParaRPr>
            </a:p>
            <a:p>
              <a:pPr algn="ctr"/>
              <a:endParaRPr lang="en-US" b="1" dirty="0">
                <a:solidFill>
                  <a:srgbClr val="CFFF78"/>
                </a:solidFill>
                <a:latin typeface="Cooper Black"/>
                <a:cs typeface="Cooper Black"/>
              </a:endParaRPr>
            </a:p>
            <a:p>
              <a:pPr algn="ctr"/>
              <a:endParaRPr lang="en-US" b="1" dirty="0">
                <a:solidFill>
                  <a:srgbClr val="CFFF78"/>
                </a:solidFill>
                <a:latin typeface="Cooper Black"/>
                <a:cs typeface="Cooper Black"/>
              </a:endParaRPr>
            </a:p>
            <a:p>
              <a:pPr algn="ctr"/>
              <a:r>
                <a:rPr lang="en-US" dirty="0" err="1" smtClean="0">
                  <a:solidFill>
                    <a:srgbClr val="CFFF78"/>
                  </a:solidFill>
                  <a:latin typeface="Monaco"/>
                  <a:cs typeface="Monaco"/>
                </a:rPr>
                <a:t>plasma.cs.umass.edu</a:t>
              </a:r>
              <a:endParaRPr lang="en-US" dirty="0">
                <a:solidFill>
                  <a:srgbClr val="CFFF78"/>
                </a:solidFill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15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sma-lamp_2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63" y="17521"/>
            <a:ext cx="6810375" cy="6896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4242" y="2717006"/>
            <a:ext cx="4365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FF00"/>
                </a:solidFill>
                <a:latin typeface="Cooper Black"/>
                <a:cs typeface="Cooper Black"/>
              </a:rPr>
              <a:t>PLASMA</a:t>
            </a:r>
            <a:endParaRPr lang="en-US" sz="7200" dirty="0">
              <a:solidFill>
                <a:srgbClr val="FFFF00"/>
              </a:solidFill>
              <a:latin typeface="Cooper Black"/>
              <a:cs typeface="Cooper Black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136014" y="444639"/>
            <a:ext cx="6135061" cy="6221042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CFFF78"/>
                </a:solidFill>
                <a:latin typeface="Cooper Black"/>
                <a:cs typeface="Cooper Black"/>
              </a:rPr>
              <a:t>p</a:t>
            </a:r>
            <a:r>
              <a:rPr lang="en-US" sz="2400" b="1" dirty="0" smtClean="0">
                <a:solidFill>
                  <a:srgbClr val="CFFF78"/>
                </a:solidFill>
                <a:latin typeface="Cooper Black"/>
                <a:cs typeface="Cooper Black"/>
              </a:rPr>
              <a:t>rogramming </a:t>
            </a:r>
            <a:r>
              <a:rPr lang="en-US" sz="2400" b="1" dirty="0">
                <a:solidFill>
                  <a:srgbClr val="CFFF78"/>
                </a:solidFill>
                <a:latin typeface="Cooper Black"/>
                <a:cs typeface="Cooper Black"/>
              </a:rPr>
              <a:t>l</a:t>
            </a:r>
            <a:r>
              <a:rPr lang="en-US" sz="2400" b="1" dirty="0" smtClean="0">
                <a:solidFill>
                  <a:srgbClr val="CFFF78"/>
                </a:solidFill>
                <a:latin typeface="Cooper Black"/>
                <a:cs typeface="Cooper Black"/>
              </a:rPr>
              <a:t>anguages </a:t>
            </a:r>
            <a:r>
              <a:rPr lang="en-US" sz="2400" b="1" dirty="0" smtClean="0">
                <a:solidFill>
                  <a:srgbClr val="CFFF78"/>
                </a:solidFill>
                <a:latin typeface="Cooper Black"/>
                <a:cs typeface="Cooper Black"/>
              </a:rPr>
              <a:t>a</a:t>
            </a:r>
            <a:r>
              <a:rPr lang="en-US" sz="2400" b="1" dirty="0" smtClean="0">
                <a:solidFill>
                  <a:srgbClr val="CFFF78"/>
                </a:solidFill>
                <a:latin typeface="Cooper Black"/>
                <a:cs typeface="Cooper Black"/>
              </a:rPr>
              <a:t>nd systems </a:t>
            </a:r>
            <a:r>
              <a:rPr lang="en-US" sz="2400" b="1" dirty="0" smtClean="0">
                <a:solidFill>
                  <a:srgbClr val="CFFF78"/>
                </a:solidFill>
                <a:latin typeface="Cooper Black"/>
                <a:cs typeface="Cooper Black"/>
              </a:rPr>
              <a:t>at </a:t>
            </a:r>
            <a:r>
              <a:rPr lang="en-US" sz="2400" b="1" dirty="0" err="1" smtClean="0">
                <a:solidFill>
                  <a:srgbClr val="CFFF78"/>
                </a:solidFill>
                <a:latin typeface="Cooper Black"/>
                <a:cs typeface="Cooper Black"/>
              </a:rPr>
              <a:t>ma</a:t>
            </a:r>
            <a:r>
              <a:rPr lang="en-US" sz="2400" b="1" dirty="0" err="1" smtClean="0">
                <a:solidFill>
                  <a:srgbClr val="CFFF78"/>
                </a:solidFill>
                <a:latin typeface="Cooper Black"/>
                <a:cs typeface="Cooper Black"/>
              </a:rPr>
              <a:t>ssachusetts</a:t>
            </a:r>
            <a:endParaRPr lang="en-US" sz="2400" b="1" dirty="0" smtClean="0">
              <a:solidFill>
                <a:srgbClr val="CFFF78"/>
              </a:solidFill>
              <a:latin typeface="Cooper Black"/>
              <a:cs typeface="Cooper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005" y="396907"/>
            <a:ext cx="6055684" cy="6146402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FFF78"/>
                </a:solidFill>
                <a:latin typeface="Cooper Black"/>
                <a:cs typeface="Cooper Black"/>
              </a:rPr>
              <a:t>http://</a:t>
            </a:r>
            <a:r>
              <a:rPr lang="en-US" sz="2400" b="1" dirty="0" err="1" smtClean="0">
                <a:solidFill>
                  <a:srgbClr val="CFFF78"/>
                </a:solidFill>
                <a:latin typeface="Cooper Black"/>
                <a:cs typeface="Cooper Black"/>
              </a:rPr>
              <a:t>plasma.cs.umass.edu</a:t>
            </a:r>
            <a:endParaRPr lang="en-US" sz="2400" b="1" dirty="0" smtClean="0">
              <a:solidFill>
                <a:srgbClr val="CFFF78"/>
              </a:solidFill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356050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19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Emery Berger</dc:creator>
  <cp:lastModifiedBy>Emery Berger</cp:lastModifiedBy>
  <cp:revision>8</cp:revision>
  <dcterms:created xsi:type="dcterms:W3CDTF">2012-05-15T12:13:18Z</dcterms:created>
  <dcterms:modified xsi:type="dcterms:W3CDTF">2015-09-07T15:52:34Z</dcterms:modified>
</cp:coreProperties>
</file>