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drawings/drawing1.xml" ContentType="application/vnd.openxmlformats-officedocument.drawingml.chartshap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 autoAdjust="0"/>
    <p:restoredTop sz="94698" autoAdjust="0"/>
  </p:normalViewPr>
  <p:slideViewPr>
    <p:cSldViewPr snapToGrid="0" snapToObjects="1">
      <p:cViewPr>
        <p:scale>
          <a:sx n="150" d="100"/>
          <a:sy n="150" d="100"/>
        </p:scale>
        <p:origin x="744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Desktop:DefaultsPaper:performance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Desktop:DefaultsPaper:performa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Desktop:DefaultsPaper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Performance!$F$1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Performance!$E$2:$E$21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Performance!$F$2:$F$21</c:f>
              <c:numCache>
                <c:formatCode>General</c:formatCode>
                <c:ptCount val="20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Performance!$G$1</c:f>
              <c:strCache>
                <c:ptCount val="1"/>
                <c:pt idx="0">
                  <c:v>DEFAULTS-NoPred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dLbls>
            <c:dLbl>
              <c:idx val="1"/>
              <c:showVal val="1"/>
            </c:dLbl>
            <c:delete val="1"/>
          </c:dLbls>
          <c:cat>
            <c:strRef>
              <c:f>Performance!$E$2:$E$21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Performance!$G$2:$G$21</c:f>
              <c:numCache>
                <c:formatCode>General</c:formatCode>
                <c:ptCount val="20"/>
                <c:pt idx="1">
                  <c:v>23.43650793719243</c:v>
                </c:pt>
                <c:pt idx="2">
                  <c:v>12.30162977377767</c:v>
                </c:pt>
                <c:pt idx="3">
                  <c:v>3.246626091537444</c:v>
                </c:pt>
                <c:pt idx="4">
                  <c:v>1.451512905174464</c:v>
                </c:pt>
                <c:pt idx="5">
                  <c:v>3.585815338811545</c:v>
                </c:pt>
                <c:pt idx="6">
                  <c:v>6.97308367472883</c:v>
                </c:pt>
                <c:pt idx="7">
                  <c:v>2.454966546504829</c:v>
                </c:pt>
                <c:pt idx="8">
                  <c:v>3.449282296735483</c:v>
                </c:pt>
                <c:pt idx="10">
                  <c:v>1.216110019634419</c:v>
                </c:pt>
                <c:pt idx="11">
                  <c:v>8.844773789998928</c:v>
                </c:pt>
                <c:pt idx="12">
                  <c:v>2.822429906274356</c:v>
                </c:pt>
                <c:pt idx="13">
                  <c:v>11.87440139326621</c:v>
                </c:pt>
                <c:pt idx="14">
                  <c:v>5.115598885399166</c:v>
                </c:pt>
                <c:pt idx="15">
                  <c:v>5.878500646307626</c:v>
                </c:pt>
                <c:pt idx="16">
                  <c:v>10.57627593942535</c:v>
                </c:pt>
                <c:pt idx="17">
                  <c:v>1.131678189798801</c:v>
                </c:pt>
                <c:pt idx="19">
                  <c:v>6.522449583410472</c:v>
                </c:pt>
              </c:numCache>
            </c:numRef>
          </c:val>
        </c:ser>
        <c:ser>
          <c:idx val="2"/>
          <c:order val="2"/>
          <c:tx>
            <c:strRef>
              <c:f>Performance!$H$1</c:f>
              <c:strCache>
                <c:ptCount val="1"/>
                <c:pt idx="0">
                  <c:v>DEFAULTS</c:v>
                </c:pt>
              </c:strCache>
            </c:strRef>
          </c:tx>
          <c:spPr>
            <a:solidFill>
              <a:schemeClr val="tx1"/>
            </a:solidFill>
          </c:spPr>
          <c:dLbls>
            <c:dLbl>
              <c:idx val="1"/>
              <c:showVal val="1"/>
            </c:dLbl>
            <c:delete val="1"/>
          </c:dLbls>
          <c:cat>
            <c:strRef>
              <c:f>Performance!$E$2:$E$21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Performance!$H$2:$H$21</c:f>
              <c:numCache>
                <c:formatCode>General</c:formatCode>
                <c:ptCount val="20"/>
                <c:pt idx="1">
                  <c:v>26.52222222312382</c:v>
                </c:pt>
                <c:pt idx="2">
                  <c:v>12.0924349306738</c:v>
                </c:pt>
                <c:pt idx="3">
                  <c:v>3.254829319925906</c:v>
                </c:pt>
                <c:pt idx="4">
                  <c:v>1.465260462287403</c:v>
                </c:pt>
                <c:pt idx="5">
                  <c:v>3.587118391683232</c:v>
                </c:pt>
                <c:pt idx="6">
                  <c:v>6.977179637233256</c:v>
                </c:pt>
                <c:pt idx="7">
                  <c:v>2.522388059606056</c:v>
                </c:pt>
                <c:pt idx="8">
                  <c:v>3.43157894749099</c:v>
                </c:pt>
                <c:pt idx="10">
                  <c:v>1.214882121805355</c:v>
                </c:pt>
                <c:pt idx="11">
                  <c:v>8.872074882102456</c:v>
                </c:pt>
                <c:pt idx="12">
                  <c:v>2.859813083874574</c:v>
                </c:pt>
                <c:pt idx="13">
                  <c:v>11.65280801059046</c:v>
                </c:pt>
                <c:pt idx="14">
                  <c:v>5.114902506457724</c:v>
                </c:pt>
                <c:pt idx="15">
                  <c:v>5.875053856062042</c:v>
                </c:pt>
                <c:pt idx="16">
                  <c:v>10.59282108800632</c:v>
                </c:pt>
                <c:pt idx="17">
                  <c:v>1.155248271480525</c:v>
                </c:pt>
                <c:pt idx="19">
                  <c:v>6.699413487025245</c:v>
                </c:pt>
              </c:numCache>
            </c:numRef>
          </c:val>
        </c:ser>
        <c:axId val="250798472"/>
        <c:axId val="250801688"/>
      </c:barChart>
      <c:catAx>
        <c:axId val="250798472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/>
            </a:pPr>
            <a:endParaRPr lang="en-US"/>
          </a:p>
        </c:txPr>
        <c:crossAx val="250801688"/>
        <c:crosses val="autoZero"/>
        <c:auto val="1"/>
        <c:lblAlgn val="ctr"/>
        <c:lblOffset val="100"/>
      </c:catAx>
      <c:valAx>
        <c:axId val="250801688"/>
        <c:scaling>
          <c:orientation val="minMax"/>
          <c:max val="16.0"/>
        </c:scaling>
        <c:axPos val="l"/>
        <c:majorGridlines/>
        <c:numFmt formatCode="General" sourceLinked="1"/>
        <c:tickLblPos val="nextTo"/>
        <c:crossAx val="250798472"/>
        <c:crosses val="autoZero"/>
        <c:crossBetween val="between"/>
        <c:majorUnit val="2.0"/>
      </c:valAx>
    </c:plotArea>
    <c:legend>
      <c:legendPos val="r"/>
      <c:layout>
        <c:manualLayout>
          <c:xMode val="edge"/>
          <c:yMode val="edge"/>
          <c:x val="0.802110922214269"/>
          <c:y val="0.252138446722937"/>
          <c:w val="0.17137392627058"/>
          <c:h val="0.243924191355577"/>
        </c:manualLayout>
      </c:layout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Performance!$F$1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Performance!$E$2:$E$21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Performance!$F$2:$F$21</c:f>
              <c:numCache>
                <c:formatCode>General</c:formatCode>
                <c:ptCount val="20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Performance!$G$1</c:f>
              <c:strCache>
                <c:ptCount val="1"/>
                <c:pt idx="0">
                  <c:v>DEFAULTS-NoPred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Performance!$E$2:$E$21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Performance!$G$2:$G$21</c:f>
              <c:numCache>
                <c:formatCode>General</c:formatCode>
                <c:ptCount val="20"/>
                <c:pt idx="1">
                  <c:v>23.43650793719243</c:v>
                </c:pt>
                <c:pt idx="2">
                  <c:v>12.30162977377767</c:v>
                </c:pt>
                <c:pt idx="3">
                  <c:v>3.246626091537444</c:v>
                </c:pt>
                <c:pt idx="4">
                  <c:v>1.451512905174464</c:v>
                </c:pt>
                <c:pt idx="5">
                  <c:v>3.585815338811545</c:v>
                </c:pt>
                <c:pt idx="6">
                  <c:v>6.97308367472883</c:v>
                </c:pt>
                <c:pt idx="7">
                  <c:v>2.454966546504829</c:v>
                </c:pt>
                <c:pt idx="8">
                  <c:v>3.449282296735483</c:v>
                </c:pt>
                <c:pt idx="10">
                  <c:v>1.216110019634419</c:v>
                </c:pt>
                <c:pt idx="11">
                  <c:v>8.844773789998928</c:v>
                </c:pt>
                <c:pt idx="12">
                  <c:v>2.822429906274356</c:v>
                </c:pt>
                <c:pt idx="13">
                  <c:v>11.87440139326621</c:v>
                </c:pt>
                <c:pt idx="14">
                  <c:v>5.115598885399166</c:v>
                </c:pt>
                <c:pt idx="15">
                  <c:v>5.878500646307626</c:v>
                </c:pt>
                <c:pt idx="16">
                  <c:v>10.57627593942535</c:v>
                </c:pt>
                <c:pt idx="17">
                  <c:v>1.131678189798801</c:v>
                </c:pt>
                <c:pt idx="19">
                  <c:v>6.522449583410472</c:v>
                </c:pt>
              </c:numCache>
            </c:numRef>
          </c:val>
        </c:ser>
        <c:ser>
          <c:idx val="2"/>
          <c:order val="2"/>
          <c:tx>
            <c:strRef>
              <c:f>Performance!$H$1</c:f>
              <c:strCache>
                <c:ptCount val="1"/>
                <c:pt idx="0">
                  <c:v>DEFAULTS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Performance!$E$2:$E$21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Performance!$H$2:$H$21</c:f>
              <c:numCache>
                <c:formatCode>General</c:formatCode>
                <c:ptCount val="20"/>
                <c:pt idx="1">
                  <c:v>26.52222222312382</c:v>
                </c:pt>
                <c:pt idx="2">
                  <c:v>12.0924349306738</c:v>
                </c:pt>
                <c:pt idx="3">
                  <c:v>3.254829319925906</c:v>
                </c:pt>
                <c:pt idx="4">
                  <c:v>1.465260462287403</c:v>
                </c:pt>
                <c:pt idx="5">
                  <c:v>3.587118391683232</c:v>
                </c:pt>
                <c:pt idx="6">
                  <c:v>6.977179637233256</c:v>
                </c:pt>
                <c:pt idx="7">
                  <c:v>2.522388059606056</c:v>
                </c:pt>
                <c:pt idx="8">
                  <c:v>3.43157894749099</c:v>
                </c:pt>
                <c:pt idx="10">
                  <c:v>1.214882121805355</c:v>
                </c:pt>
                <c:pt idx="11">
                  <c:v>8.872074882102456</c:v>
                </c:pt>
                <c:pt idx="12">
                  <c:v>2.859813083874574</c:v>
                </c:pt>
                <c:pt idx="13">
                  <c:v>11.65280801059046</c:v>
                </c:pt>
                <c:pt idx="14">
                  <c:v>5.114902506457724</c:v>
                </c:pt>
                <c:pt idx="15">
                  <c:v>5.875053856062042</c:v>
                </c:pt>
                <c:pt idx="16">
                  <c:v>10.59282108800632</c:v>
                </c:pt>
                <c:pt idx="17">
                  <c:v>1.155248271480525</c:v>
                </c:pt>
                <c:pt idx="19">
                  <c:v>6.699413487025245</c:v>
                </c:pt>
              </c:numCache>
            </c:numRef>
          </c:val>
        </c:ser>
        <c:axId val="458332920"/>
        <c:axId val="250867592"/>
      </c:barChart>
      <c:catAx>
        <c:axId val="458332920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/>
            </a:pPr>
            <a:endParaRPr lang="en-US"/>
          </a:p>
        </c:txPr>
        <c:crossAx val="250867592"/>
        <c:crosses val="autoZero"/>
        <c:auto val="1"/>
        <c:lblAlgn val="ctr"/>
        <c:lblOffset val="100"/>
      </c:catAx>
      <c:valAx>
        <c:axId val="250867592"/>
        <c:scaling>
          <c:orientation val="minMax"/>
          <c:max val="16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458332920"/>
        <c:crosses val="autoZero"/>
        <c:crossBetween val="between"/>
        <c:majorUnit val="2.0"/>
      </c:valAx>
    </c:plotArea>
    <c:legend>
      <c:legendPos val="r"/>
      <c:layout>
        <c:manualLayout>
          <c:xMode val="edge"/>
          <c:yMode val="edge"/>
          <c:x val="0.805898801002147"/>
          <c:y val="0.256634849600634"/>
          <c:w val="0.17137392627058"/>
          <c:h val="0.243924191355577"/>
        </c:manualLayout>
      </c:layout>
      <c:txPr>
        <a:bodyPr/>
        <a:lstStyle/>
        <a:p>
          <a:pPr>
            <a:defRPr sz="1000" b="1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MemoryUsage!$E$1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MemoryUsage!$D$2:$D$21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MemoryUsage!$E$2:$E$21</c:f>
              <c:numCache>
                <c:formatCode>General</c:formatCode>
                <c:ptCount val="20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MemoryUsage!$F$1</c:f>
              <c:strCache>
                <c:ptCount val="1"/>
                <c:pt idx="0">
                  <c:v>DEFAULTS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cat>
            <c:strRef>
              <c:f>MemoryUsage!$D$2:$D$21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MemoryUsage!$F$2:$F$21</c:f>
              <c:numCache>
                <c:formatCode>General</c:formatCode>
                <c:ptCount val="20"/>
                <c:pt idx="1">
                  <c:v>1.00074625614805</c:v>
                </c:pt>
                <c:pt idx="2">
                  <c:v>1.609202211690363</c:v>
                </c:pt>
                <c:pt idx="3">
                  <c:v>1.001336800088994</c:v>
                </c:pt>
                <c:pt idx="4">
                  <c:v>1.07901534721167</c:v>
                </c:pt>
                <c:pt idx="5">
                  <c:v>1.240167387414256</c:v>
                </c:pt>
                <c:pt idx="6">
                  <c:v>1.390510269377203</c:v>
                </c:pt>
                <c:pt idx="7">
                  <c:v>1.008300135976882</c:v>
                </c:pt>
                <c:pt idx="8">
                  <c:v>1.063374557278058</c:v>
                </c:pt>
                <c:pt idx="10">
                  <c:v>1.065807799442897</c:v>
                </c:pt>
                <c:pt idx="11">
                  <c:v>1.204174019795903</c:v>
                </c:pt>
                <c:pt idx="12">
                  <c:v>1.55355846467296</c:v>
                </c:pt>
                <c:pt idx="13">
                  <c:v>1.699192610976721</c:v>
                </c:pt>
                <c:pt idx="14">
                  <c:v>1.228685616410424</c:v>
                </c:pt>
                <c:pt idx="15">
                  <c:v>1.217004810709057</c:v>
                </c:pt>
                <c:pt idx="16">
                  <c:v>7.802499320836729</c:v>
                </c:pt>
                <c:pt idx="17">
                  <c:v>1.173557607481033</c:v>
                </c:pt>
                <c:pt idx="19">
                  <c:v>1.64607082596945</c:v>
                </c:pt>
              </c:numCache>
            </c:numRef>
          </c:val>
        </c:ser>
        <c:axId val="225121480"/>
        <c:axId val="225112568"/>
      </c:barChart>
      <c:catAx>
        <c:axId val="225121480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 i="0"/>
            </a:pPr>
            <a:endParaRPr lang="en-US"/>
          </a:p>
        </c:txPr>
        <c:crossAx val="225112568"/>
        <c:crosses val="autoZero"/>
        <c:auto val="1"/>
        <c:lblAlgn val="ctr"/>
        <c:lblOffset val="100"/>
      </c:catAx>
      <c:valAx>
        <c:axId val="225112568"/>
        <c:scaling>
          <c:orientation val="minMax"/>
          <c:max val="1.8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Normalized Memory Uage</a:t>
                </a:r>
              </a:p>
            </c:rich>
          </c:tx>
        </c:title>
        <c:numFmt formatCode="General" sourceLinked="1"/>
        <c:tickLblPos val="nextTo"/>
        <c:crossAx val="22512148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43043313615649"/>
          <c:y val="0.236452474690664"/>
          <c:w val="0.129194415063789"/>
          <c:h val="0.221643922799124"/>
        </c:manualLayout>
      </c:layout>
      <c:txPr>
        <a:bodyPr/>
        <a:lstStyle/>
        <a:p>
          <a:pPr>
            <a:defRPr b="1" i="0"/>
          </a:pPr>
          <a:endParaRPr lang="en-US"/>
        </a:p>
      </c:txPr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0.06439</cdr:x>
      <cdr:y>0.13489</cdr:y>
    </cdr:from>
    <cdr:to>
      <cdr:x>0.11869</cdr:x>
      <cdr:y>0.2488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1799" y="381000"/>
          <a:ext cx="364067" cy="3217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23.4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0.11364</cdr:x>
      <cdr:y>0.06595</cdr:y>
    </cdr:from>
    <cdr:to>
      <cdr:x>0.17424</cdr:x>
      <cdr:y>0.15887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62000" y="186267"/>
          <a:ext cx="406400" cy="262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26.5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33B9-CE4A-C84C-B720-FE624F5655F3}" type="datetimeFigureOut">
              <a:rPr lang="en-US" smtClean="0"/>
              <a:pPr/>
              <a:t>9/12/13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340" y="391993"/>
            <a:ext cx="2430039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955107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22662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500948" y="400108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77526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04958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32390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99462" y="627191"/>
            <a:ext cx="786919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953057" y="393197"/>
            <a:ext cx="723357" cy="71678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40662" y="398874"/>
            <a:ext cx="462064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950938" y="936397"/>
            <a:ext cx="453268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3394373" y="393192"/>
            <a:ext cx="2432304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V="1">
            <a:off x="481682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4545724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4271828" y="397371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3997932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372403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3450141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394371" y="623679"/>
            <a:ext cx="785703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5101136" y="390239"/>
            <a:ext cx="723357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374960" y="395362"/>
            <a:ext cx="461350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flipH="1" flipV="1">
            <a:off x="3376574" y="932885"/>
            <a:ext cx="452567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227183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678470" y="173200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46358" y="188818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17859" y="151586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53002" y="151586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803146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13776" y="2330485"/>
            <a:ext cx="4897736" cy="1514480"/>
            <a:chOff x="913776" y="2330485"/>
            <a:chExt cx="4897736" cy="1514480"/>
          </a:xfrm>
        </p:grpSpPr>
        <p:sp>
          <p:nvSpPr>
            <p:cNvPr id="63" name="Rectangle 62"/>
            <p:cNvSpPr/>
            <p:nvPr/>
          </p:nvSpPr>
          <p:spPr>
            <a:xfrm>
              <a:off x="929454" y="2340864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28221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19974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74062" y="2344193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4838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2270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29702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72576" y="2571276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926171" y="2337282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13776" y="2342959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2924052" y="2880482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3367487" y="2340864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478994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4518838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4244942" y="2341456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3971046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369715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3423255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67485" y="2567764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V="1">
              <a:off x="5074250" y="2334324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348074" y="2339447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 flipH="1" flipV="1">
              <a:off x="3349688" y="2876970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5651584" y="367609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19472" y="3832265"/>
              <a:ext cx="4892040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13857" y="3459953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776260" y="369177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87717" y="4387780"/>
            <a:ext cx="7296912" cy="1514480"/>
            <a:chOff x="587717" y="4387780"/>
            <a:chExt cx="7296912" cy="1514480"/>
          </a:xfrm>
        </p:grpSpPr>
        <p:sp>
          <p:nvSpPr>
            <p:cNvPr id="120" name="Rectangle 119"/>
            <p:cNvSpPr/>
            <p:nvPr/>
          </p:nvSpPr>
          <p:spPr>
            <a:xfrm>
              <a:off x="1601091" y="43933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599858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187137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145699" y="44014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242001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69433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296865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44213" y="46285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1597808" y="43945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585413" y="44002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3595689" y="49377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H="1">
              <a:off x="4039124" y="43898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16200000" flipV="1">
              <a:off x="546157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V="1">
              <a:off x="5190475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V="1">
              <a:off x="4916579" y="43987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V="1">
              <a:off x="4642683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436878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 flipV="1">
              <a:off x="4094892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039122" y="46250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V="1">
              <a:off x="5745887" y="43916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6019711" y="43967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 noChangeAspect="1"/>
            </p:cNvCxnSpPr>
            <p:nvPr/>
          </p:nvCxnSpPr>
          <p:spPr>
            <a:xfrm flipH="1" flipV="1">
              <a:off x="4021325" y="49342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2868542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319829" y="57333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87717" y="5889560"/>
              <a:ext cx="7296912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59218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94361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444505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726680" y="57289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90988" y="5484982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48681" y="1781405"/>
            <a:ext cx="4388057" cy="3204591"/>
            <a:chOff x="1748681" y="1781405"/>
            <a:chExt cx="4388057" cy="3204591"/>
          </a:xfrm>
        </p:grpSpPr>
        <p:grpSp>
          <p:nvGrpSpPr>
            <p:cNvPr id="5" name="Group 2"/>
            <p:cNvGrpSpPr/>
            <p:nvPr/>
          </p:nvGrpSpPr>
          <p:grpSpPr>
            <a:xfrm>
              <a:off x="1748681" y="2541452"/>
              <a:ext cx="3663107" cy="606211"/>
              <a:chOff x="911275" y="2057400"/>
              <a:chExt cx="3663107" cy="60960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911275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5582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74398" y="1783080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1781405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3242480" y="2864957"/>
              <a:ext cx="296841" cy="990600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7279" y="3397258"/>
              <a:ext cx="373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grpSp>
          <p:nvGrpSpPr>
            <p:cNvPr id="15" name="Group 2"/>
            <p:cNvGrpSpPr/>
            <p:nvPr/>
          </p:nvGrpSpPr>
          <p:grpSpPr>
            <a:xfrm>
              <a:off x="2477237" y="3969601"/>
              <a:ext cx="3659501" cy="606211"/>
              <a:chOff x="728607" y="2057400"/>
              <a:chExt cx="3659501" cy="609600"/>
            </a:xfrm>
          </p:grpSpPr>
          <p:sp>
            <p:nvSpPr>
              <p:cNvPr id="17" name="Rectangle 3"/>
              <p:cNvSpPr/>
              <p:nvPr/>
            </p:nvSpPr>
            <p:spPr>
              <a:xfrm>
                <a:off x="728607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59308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099733" y="4678219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3399" y="4468184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49" y="4678213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H="1">
              <a:off x="1681898" y="3363670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672531" y="3364992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16200000">
              <a:off x="4050448" y="4471416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83267" y="1422400"/>
          <a:ext cx="6578600" cy="282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219200" y="2016760"/>
          <a:ext cx="6705600" cy="282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5851" y="2311395"/>
            <a:ext cx="357172" cy="32173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23.4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209798" y="2133596"/>
            <a:ext cx="398703" cy="262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26.5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28479" y="2087062"/>
            <a:ext cx="6634421" cy="2664956"/>
            <a:chOff x="1328479" y="2087062"/>
            <a:chExt cx="6634421" cy="2664956"/>
          </a:xfrm>
        </p:grpSpPr>
        <p:sp>
          <p:nvSpPr>
            <p:cNvPr id="47" name="Rectangle 3"/>
            <p:cNvSpPr/>
            <p:nvPr/>
          </p:nvSpPr>
          <p:spPr>
            <a:xfrm>
              <a:off x="2790506" y="3465576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"/>
            <p:cNvSpPr/>
            <p:nvPr/>
          </p:nvSpPr>
          <p:spPr>
            <a:xfrm>
              <a:off x="2256502" y="3831336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3"/>
            <p:cNvSpPr/>
            <p:nvPr/>
          </p:nvSpPr>
          <p:spPr>
            <a:xfrm>
              <a:off x="2483589" y="4194178"/>
              <a:ext cx="1828800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911608" y="23685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rot="16200000" flipH="1">
              <a:off x="3219363" y="2176699"/>
              <a:ext cx="368476" cy="990600"/>
            </a:xfrm>
            <a:prstGeom prst="leftBrace">
              <a:avLst>
                <a:gd name="adj1" fmla="val 8333"/>
                <a:gd name="adj2" fmla="val 47743"/>
              </a:avLst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87700" y="2162061"/>
              <a:ext cx="37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2433" y="4475019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4922" y="4251960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4299" y="4475013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4398" y="2088737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86050" y="2087062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95179" y="284250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4985258" y="4066494"/>
              <a:ext cx="244794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4981256" y="3574643"/>
              <a:ext cx="244794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9699" y="353060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Tracked virtual line</a:t>
              </a:r>
              <a:endParaRPr lang="en-US" dirty="0"/>
            </a:p>
          </p:txBody>
        </p:sp>
        <p:sp>
          <p:nvSpPr>
            <p:cNvPr id="7" name="Rectangle 3"/>
            <p:cNvSpPr/>
            <p:nvPr/>
          </p:nvSpPr>
          <p:spPr>
            <a:xfrm>
              <a:off x="1328479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74088" y="284336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sp>
          <p:nvSpPr>
            <p:cNvPr id="19" name="Rectangle 3"/>
            <p:cNvSpPr/>
            <p:nvPr/>
          </p:nvSpPr>
          <p:spPr>
            <a:xfrm>
              <a:off x="3155950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895858" y="23812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Brace 28"/>
            <p:cNvSpPr/>
            <p:nvPr/>
          </p:nvSpPr>
          <p:spPr>
            <a:xfrm rot="16200000">
              <a:off x="4067191" y="4251264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9699" y="402336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Non-tracked virtual lines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7294" y="726440"/>
            <a:ext cx="6126480" cy="2702560"/>
            <a:chOff x="357294" y="726440"/>
            <a:chExt cx="6126480" cy="2702560"/>
          </a:xfrm>
        </p:grpSpPr>
        <p:graphicFrame>
          <p:nvGraphicFramePr>
            <p:cNvPr id="4" name="Chart 3"/>
            <p:cNvGraphicFramePr/>
            <p:nvPr/>
          </p:nvGraphicFramePr>
          <p:xfrm>
            <a:off x="357294" y="726440"/>
            <a:ext cx="6126480" cy="2702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4656710" y="863622"/>
              <a:ext cx="24553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7.8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78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21</cp:revision>
  <dcterms:created xsi:type="dcterms:W3CDTF">2013-09-12T13:35:45Z</dcterms:created>
  <dcterms:modified xsi:type="dcterms:W3CDTF">2013-09-12T15:41:35Z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1378752149</vt:lpwstr>
  </property>
</Properties>
</file>