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95" r:id="rId3"/>
    <p:sldId id="326" r:id="rId4"/>
    <p:sldId id="329" r:id="rId5"/>
    <p:sldId id="327" r:id="rId6"/>
    <p:sldId id="330" r:id="rId7"/>
    <p:sldId id="333" r:id="rId8"/>
    <p:sldId id="335" r:id="rId9"/>
    <p:sldId id="332" r:id="rId10"/>
    <p:sldId id="336" r:id="rId11"/>
    <p:sldId id="337" r:id="rId12"/>
    <p:sldId id="338" r:id="rId13"/>
    <p:sldId id="340" r:id="rId14"/>
    <p:sldId id="341" r:id="rId15"/>
    <p:sldId id="343" r:id="rId16"/>
    <p:sldId id="345" r:id="rId17"/>
    <p:sldId id="347" r:id="rId18"/>
    <p:sldId id="346" r:id="rId19"/>
    <p:sldId id="348" r:id="rId20"/>
  </p:sldIdLst>
  <p:sldSz cx="13004800" cy="9753600"/>
  <p:notesSz cx="13004800" cy="97536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333333"/>
    <a:srgbClr val="35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2" autoAdjust="0"/>
    <p:restoredTop sz="94660"/>
  </p:normalViewPr>
  <p:slideViewPr>
    <p:cSldViewPr>
      <p:cViewPr varScale="1">
        <p:scale>
          <a:sx n="85" d="100"/>
          <a:sy n="85" d="100"/>
        </p:scale>
        <p:origin x="92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DDA14-AA9C-4E6E-BE70-718F41C9043A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C25C7-8166-4D91-ADC4-F89945EBA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07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25C7-8166-4D91-ADC4-F89945EBA0B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9700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25C7-8166-4D91-ADC4-F89945EBA0B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787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25C7-8166-4D91-ADC4-F89945EBA0B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743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25C7-8166-4D91-ADC4-F89945EBA0B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266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25C7-8166-4D91-ADC4-F89945EBA0B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91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25C7-8166-4D91-ADC4-F89945EBA0B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380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25C7-8166-4D91-ADC4-F89945EBA0B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582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25C7-8166-4D91-ADC4-F89945EBA0B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503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25C7-8166-4D91-ADC4-F89945EBA0B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12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25C7-8166-4D91-ADC4-F89945EBA0B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116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25C7-8166-4D91-ADC4-F89945EBA0B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5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25C7-8166-4D91-ADC4-F89945EBA0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052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25C7-8166-4D91-ADC4-F89945EBA0B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486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25C7-8166-4D91-ADC4-F89945EBA0B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030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25C7-8166-4D91-ADC4-F89945EBA0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386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25C7-8166-4D91-ADC4-F89945EBA0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785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25C7-8166-4D91-ADC4-F89945EBA0B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93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25C7-8166-4D91-ADC4-F89945EBA0B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41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25C7-8166-4D91-ADC4-F89945EBA0B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144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59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BU</a:t>
            </a:r>
            <a:r>
              <a:rPr spc="-5" dirty="0"/>
              <a:t>I</a:t>
            </a:r>
            <a:r>
              <a:rPr dirty="0"/>
              <a:t>LD</a:t>
            </a:r>
            <a:r>
              <a:rPr spc="-5" dirty="0"/>
              <a:t>I</a:t>
            </a:r>
            <a:r>
              <a:rPr dirty="0"/>
              <a:t>N</a:t>
            </a:r>
            <a:r>
              <a:rPr spc="-5" dirty="0"/>
              <a:t>G</a:t>
            </a:r>
            <a:r>
              <a:rPr spc="-80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dirty="0"/>
              <a:t>D</a:t>
            </a:r>
            <a:r>
              <a:rPr spc="-5" dirty="0"/>
              <a:t>IGI</a:t>
            </a:r>
            <a:r>
              <a:rPr spc="-110" dirty="0"/>
              <a:t>T</a:t>
            </a:r>
            <a:r>
              <a:rPr dirty="0"/>
              <a:t>AL</a:t>
            </a:r>
            <a:r>
              <a:rPr spc="-55" dirty="0"/>
              <a:t> </a:t>
            </a:r>
            <a:r>
              <a:rPr dirty="0"/>
              <a:t>LEND</a:t>
            </a:r>
            <a:r>
              <a:rPr spc="-5" dirty="0"/>
              <a:t>I</a:t>
            </a:r>
            <a:r>
              <a:rPr dirty="0"/>
              <a:t>N</a:t>
            </a:r>
            <a:r>
              <a:rPr spc="-5" dirty="0"/>
              <a:t>G </a:t>
            </a:r>
            <a:r>
              <a:rPr dirty="0"/>
              <a:t>BU</a:t>
            </a:r>
            <a:r>
              <a:rPr spc="-5" dirty="0"/>
              <a:t>SI</a:t>
            </a:r>
            <a:r>
              <a:rPr dirty="0"/>
              <a:t>NESS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A6AAA9"/>
                </a:solidFill>
                <a:latin typeface="Arial"/>
                <a:cs typeface="Arial"/>
              </a:defRPr>
            </a:lvl1pPr>
          </a:lstStyle>
          <a:p>
            <a:pPr marL="762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252216"/>
            <a:ext cx="13004800" cy="497205"/>
          </a:xfrm>
          <a:custGeom>
            <a:avLst/>
            <a:gdLst/>
            <a:ahLst/>
            <a:cxnLst/>
            <a:rect l="l" t="t" r="r" b="b"/>
            <a:pathLst>
              <a:path w="13004800" h="497204">
                <a:moveTo>
                  <a:pt x="0" y="496781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496781"/>
                </a:lnTo>
                <a:lnTo>
                  <a:pt x="0" y="496781"/>
                </a:lnTo>
              </a:path>
            </a:pathLst>
          </a:custGeom>
          <a:solidFill>
            <a:srgbClr val="333333"/>
          </a:solidFill>
          <a:ln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9" name="Holder 2"/>
          <p:cNvSpPr>
            <a:spLocks noGrp="1"/>
          </p:cNvSpPr>
          <p:nvPr>
            <p:ph type="ftr" sz="quarter" idx="5"/>
          </p:nvPr>
        </p:nvSpPr>
        <p:spPr>
          <a:xfrm>
            <a:off x="11217891" y="9393096"/>
            <a:ext cx="1676399" cy="215444"/>
          </a:xfrm>
          <a:ln>
            <a:noFill/>
          </a:ln>
        </p:spPr>
        <p:txBody>
          <a:bodyPr lIns="0" tIns="0" rIns="0" bIns="0"/>
          <a:lstStyle>
            <a:lvl1pPr algn="r">
              <a:defRPr sz="1400" b="0" i="0">
                <a:solidFill>
                  <a:schemeClr val="bg1"/>
                </a:solidFill>
                <a:latin typeface="a가을소풍M" panose="02020600000000000000" pitchFamily="18" charset="-127"/>
                <a:ea typeface="a가을소풍M" panose="02020600000000000000" pitchFamily="18" charset="-127"/>
                <a:cs typeface="Arial"/>
              </a:defRPr>
            </a:lvl1pPr>
          </a:lstStyle>
          <a:p>
            <a:pPr marL="12700"/>
            <a:r>
              <a:rPr lang="en-US" dirty="0" smtClean="0"/>
              <a:t>API _ PORTFOLIO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252585"/>
          </a:xfrm>
          <a:custGeom>
            <a:avLst/>
            <a:gdLst/>
            <a:ahLst/>
            <a:cxnLst/>
            <a:rect l="l" t="t" r="r" b="b"/>
            <a:pathLst>
              <a:path w="13004800" h="9252585">
                <a:moveTo>
                  <a:pt x="0" y="9252216"/>
                </a:moveTo>
                <a:lnTo>
                  <a:pt x="13004800" y="9252216"/>
                </a:lnTo>
                <a:lnTo>
                  <a:pt x="13004800" y="0"/>
                </a:lnTo>
                <a:lnTo>
                  <a:pt x="0" y="0"/>
                </a:lnTo>
                <a:lnTo>
                  <a:pt x="0" y="925221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9748998"/>
            <a:ext cx="13004800" cy="5080"/>
          </a:xfrm>
          <a:custGeom>
            <a:avLst/>
            <a:gdLst/>
            <a:ahLst/>
            <a:cxnLst/>
            <a:rect l="l" t="t" r="r" b="b"/>
            <a:pathLst>
              <a:path w="13004800" h="5079">
                <a:moveTo>
                  <a:pt x="0" y="4601"/>
                </a:moveTo>
                <a:lnTo>
                  <a:pt x="13004800" y="4601"/>
                </a:lnTo>
                <a:lnTo>
                  <a:pt x="13004800" y="0"/>
                </a:lnTo>
                <a:lnTo>
                  <a:pt x="0" y="0"/>
                </a:lnTo>
                <a:lnTo>
                  <a:pt x="0" y="4601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2400" y="9372600"/>
            <a:ext cx="17399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1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BU</a:t>
            </a:r>
            <a:r>
              <a:rPr spc="-5" dirty="0"/>
              <a:t>I</a:t>
            </a:r>
            <a:r>
              <a:rPr dirty="0"/>
              <a:t>LD</a:t>
            </a:r>
            <a:r>
              <a:rPr spc="-5" dirty="0"/>
              <a:t>I</a:t>
            </a:r>
            <a:r>
              <a:rPr dirty="0"/>
              <a:t>N</a:t>
            </a:r>
            <a:r>
              <a:rPr spc="-5" dirty="0"/>
              <a:t>G</a:t>
            </a:r>
            <a:r>
              <a:rPr spc="-80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dirty="0"/>
              <a:t>D</a:t>
            </a:r>
            <a:r>
              <a:rPr spc="-5" dirty="0"/>
              <a:t>IGI</a:t>
            </a:r>
            <a:r>
              <a:rPr spc="-110" dirty="0"/>
              <a:t>T</a:t>
            </a:r>
            <a:r>
              <a:rPr dirty="0"/>
              <a:t>AL</a:t>
            </a:r>
            <a:r>
              <a:rPr spc="-55" dirty="0"/>
              <a:t> </a:t>
            </a:r>
            <a:r>
              <a:rPr dirty="0"/>
              <a:t>LEND</a:t>
            </a:r>
            <a:r>
              <a:rPr spc="-5" dirty="0"/>
              <a:t>I</a:t>
            </a:r>
            <a:r>
              <a:rPr dirty="0"/>
              <a:t>N</a:t>
            </a:r>
            <a:r>
              <a:rPr spc="-5" dirty="0"/>
              <a:t>G </a:t>
            </a:r>
            <a:r>
              <a:rPr dirty="0"/>
              <a:t>BU</a:t>
            </a:r>
            <a:r>
              <a:rPr spc="-5" dirty="0"/>
              <a:t>SI</a:t>
            </a:r>
            <a:r>
              <a:rPr dirty="0"/>
              <a:t>NESS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A6AAA9"/>
                </a:solidFill>
                <a:latin typeface="Arial"/>
                <a:cs typeface="Arial"/>
              </a:defRPr>
            </a:lvl1pPr>
          </a:lstStyle>
          <a:p>
            <a:pPr marL="762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BU</a:t>
            </a:r>
            <a:r>
              <a:rPr spc="-5" dirty="0"/>
              <a:t>I</a:t>
            </a:r>
            <a:r>
              <a:rPr dirty="0"/>
              <a:t>LD</a:t>
            </a:r>
            <a:r>
              <a:rPr spc="-5" dirty="0"/>
              <a:t>I</a:t>
            </a:r>
            <a:r>
              <a:rPr dirty="0"/>
              <a:t>N</a:t>
            </a:r>
            <a:r>
              <a:rPr spc="-5" dirty="0"/>
              <a:t>G</a:t>
            </a:r>
            <a:r>
              <a:rPr spc="-80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dirty="0"/>
              <a:t>D</a:t>
            </a:r>
            <a:r>
              <a:rPr spc="-5" dirty="0"/>
              <a:t>IGI</a:t>
            </a:r>
            <a:r>
              <a:rPr spc="-110" dirty="0"/>
              <a:t>T</a:t>
            </a:r>
            <a:r>
              <a:rPr dirty="0"/>
              <a:t>AL</a:t>
            </a:r>
            <a:r>
              <a:rPr spc="-55" dirty="0"/>
              <a:t> </a:t>
            </a:r>
            <a:r>
              <a:rPr dirty="0"/>
              <a:t>LEND</a:t>
            </a:r>
            <a:r>
              <a:rPr spc="-5" dirty="0"/>
              <a:t>I</a:t>
            </a:r>
            <a:r>
              <a:rPr dirty="0"/>
              <a:t>N</a:t>
            </a:r>
            <a:r>
              <a:rPr spc="-5" dirty="0"/>
              <a:t>G </a:t>
            </a:r>
            <a:r>
              <a:rPr dirty="0"/>
              <a:t>BU</a:t>
            </a:r>
            <a:r>
              <a:rPr spc="-5" dirty="0"/>
              <a:t>SI</a:t>
            </a:r>
            <a:r>
              <a:rPr dirty="0"/>
              <a:t>NESS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A6AAA9"/>
                </a:solidFill>
                <a:latin typeface="Arial"/>
                <a:cs typeface="Arial"/>
              </a:defRPr>
            </a:lvl1pPr>
          </a:lstStyle>
          <a:p>
            <a:pPr marL="762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252585"/>
          </a:xfrm>
          <a:custGeom>
            <a:avLst/>
            <a:gdLst/>
            <a:ahLst/>
            <a:cxnLst/>
            <a:rect l="l" t="t" r="r" b="b"/>
            <a:pathLst>
              <a:path w="13004800" h="9252585">
                <a:moveTo>
                  <a:pt x="0" y="9252216"/>
                </a:moveTo>
                <a:lnTo>
                  <a:pt x="13004800" y="9252216"/>
                </a:lnTo>
                <a:lnTo>
                  <a:pt x="13004800" y="0"/>
                </a:lnTo>
                <a:lnTo>
                  <a:pt x="0" y="0"/>
                </a:lnTo>
                <a:lnTo>
                  <a:pt x="0" y="925221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9748998"/>
            <a:ext cx="13004800" cy="5080"/>
          </a:xfrm>
          <a:custGeom>
            <a:avLst/>
            <a:gdLst/>
            <a:ahLst/>
            <a:cxnLst/>
            <a:rect l="l" t="t" r="r" b="b"/>
            <a:pathLst>
              <a:path w="13004800" h="5079">
                <a:moveTo>
                  <a:pt x="0" y="4601"/>
                </a:moveTo>
                <a:lnTo>
                  <a:pt x="13004800" y="4601"/>
                </a:lnTo>
                <a:lnTo>
                  <a:pt x="13004800" y="0"/>
                </a:lnTo>
                <a:lnTo>
                  <a:pt x="0" y="0"/>
                </a:lnTo>
                <a:lnTo>
                  <a:pt x="0" y="4601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648200" y="3111500"/>
            <a:ext cx="3708400" cy="302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28600" y="444500"/>
            <a:ext cx="12547600" cy="835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52400" y="9372600"/>
            <a:ext cx="1739900" cy="279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BU</a:t>
            </a:r>
            <a:r>
              <a:rPr spc="-5" dirty="0"/>
              <a:t>I</a:t>
            </a:r>
            <a:r>
              <a:rPr dirty="0"/>
              <a:t>LD</a:t>
            </a:r>
            <a:r>
              <a:rPr spc="-5" dirty="0"/>
              <a:t>I</a:t>
            </a:r>
            <a:r>
              <a:rPr dirty="0"/>
              <a:t>N</a:t>
            </a:r>
            <a:r>
              <a:rPr spc="-5" dirty="0"/>
              <a:t>G</a:t>
            </a:r>
            <a:r>
              <a:rPr spc="-80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dirty="0"/>
              <a:t>D</a:t>
            </a:r>
            <a:r>
              <a:rPr spc="-5" dirty="0"/>
              <a:t>IGI</a:t>
            </a:r>
            <a:r>
              <a:rPr spc="-110" dirty="0"/>
              <a:t>T</a:t>
            </a:r>
            <a:r>
              <a:rPr dirty="0"/>
              <a:t>AL</a:t>
            </a:r>
            <a:r>
              <a:rPr spc="-55" dirty="0"/>
              <a:t> </a:t>
            </a:r>
            <a:r>
              <a:rPr dirty="0"/>
              <a:t>LEND</a:t>
            </a:r>
            <a:r>
              <a:rPr spc="-5" dirty="0"/>
              <a:t>I</a:t>
            </a:r>
            <a:r>
              <a:rPr dirty="0"/>
              <a:t>N</a:t>
            </a:r>
            <a:r>
              <a:rPr spc="-5" dirty="0"/>
              <a:t>G </a:t>
            </a:r>
            <a:r>
              <a:rPr dirty="0"/>
              <a:t>BU</a:t>
            </a:r>
            <a:r>
              <a:rPr spc="-5" dirty="0"/>
              <a:t>SI</a:t>
            </a:r>
            <a:r>
              <a:rPr dirty="0"/>
              <a:t>NESS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A6AAA9"/>
                </a:solidFill>
                <a:latin typeface="Arial"/>
                <a:cs typeface="Arial"/>
              </a:defRPr>
            </a:lvl1pPr>
          </a:lstStyle>
          <a:p>
            <a:pPr marL="762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4700" y="1113951"/>
            <a:ext cx="11455400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8707" y="3399173"/>
            <a:ext cx="11107384" cy="3423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712015" y="9405357"/>
            <a:ext cx="3523615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BU</a:t>
            </a:r>
            <a:r>
              <a:rPr spc="-5" dirty="0"/>
              <a:t>I</a:t>
            </a:r>
            <a:r>
              <a:rPr dirty="0"/>
              <a:t>LD</a:t>
            </a:r>
            <a:r>
              <a:rPr spc="-5" dirty="0"/>
              <a:t>I</a:t>
            </a:r>
            <a:r>
              <a:rPr dirty="0"/>
              <a:t>N</a:t>
            </a:r>
            <a:r>
              <a:rPr spc="-5" dirty="0"/>
              <a:t>G</a:t>
            </a:r>
            <a:r>
              <a:rPr spc="-80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dirty="0"/>
              <a:t>D</a:t>
            </a:r>
            <a:r>
              <a:rPr spc="-5" dirty="0"/>
              <a:t>IGI</a:t>
            </a:r>
            <a:r>
              <a:rPr spc="-110" dirty="0"/>
              <a:t>T</a:t>
            </a:r>
            <a:r>
              <a:rPr dirty="0"/>
              <a:t>AL</a:t>
            </a:r>
            <a:r>
              <a:rPr spc="-55" dirty="0"/>
              <a:t> </a:t>
            </a:r>
            <a:r>
              <a:rPr dirty="0"/>
              <a:t>LEND</a:t>
            </a:r>
            <a:r>
              <a:rPr spc="-5" dirty="0"/>
              <a:t>I</a:t>
            </a:r>
            <a:r>
              <a:rPr dirty="0"/>
              <a:t>N</a:t>
            </a:r>
            <a:r>
              <a:rPr spc="-5" dirty="0"/>
              <a:t>G </a:t>
            </a:r>
            <a:r>
              <a:rPr dirty="0"/>
              <a:t>BU</a:t>
            </a:r>
            <a:r>
              <a:rPr spc="-5" dirty="0"/>
              <a:t>SI</a:t>
            </a:r>
            <a:r>
              <a:rPr dirty="0"/>
              <a:t>NESS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585700" y="9394302"/>
            <a:ext cx="206375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A6AAA9"/>
                </a:solidFill>
                <a:latin typeface="Arial"/>
                <a:cs typeface="Arial"/>
              </a:defRPr>
            </a:lvl1pPr>
          </a:lstStyle>
          <a:p>
            <a:pPr marL="762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448142" y="3099982"/>
            <a:ext cx="1863089" cy="1706245"/>
          </a:xfrm>
          <a:custGeom>
            <a:avLst/>
            <a:gdLst/>
            <a:ahLst/>
            <a:cxnLst/>
            <a:rect l="l" t="t" r="r" b="b"/>
            <a:pathLst>
              <a:path w="1863090" h="1706245">
                <a:moveTo>
                  <a:pt x="69557" y="172069"/>
                </a:moveTo>
                <a:lnTo>
                  <a:pt x="0" y="326315"/>
                </a:lnTo>
                <a:lnTo>
                  <a:pt x="79353" y="364493"/>
                </a:lnTo>
                <a:lnTo>
                  <a:pt x="156466" y="406618"/>
                </a:lnTo>
                <a:lnTo>
                  <a:pt x="231192" y="452574"/>
                </a:lnTo>
                <a:lnTo>
                  <a:pt x="303389" y="502242"/>
                </a:lnTo>
                <a:lnTo>
                  <a:pt x="372911" y="555504"/>
                </a:lnTo>
                <a:lnTo>
                  <a:pt x="439613" y="612243"/>
                </a:lnTo>
                <a:lnTo>
                  <a:pt x="503351" y="672341"/>
                </a:lnTo>
                <a:lnTo>
                  <a:pt x="563980" y="735680"/>
                </a:lnTo>
                <a:lnTo>
                  <a:pt x="621356" y="802144"/>
                </a:lnTo>
                <a:lnTo>
                  <a:pt x="675335" y="871614"/>
                </a:lnTo>
                <a:lnTo>
                  <a:pt x="725770" y="943972"/>
                </a:lnTo>
                <a:lnTo>
                  <a:pt x="772519" y="1019101"/>
                </a:lnTo>
                <a:lnTo>
                  <a:pt x="815436" y="1096883"/>
                </a:lnTo>
                <a:lnTo>
                  <a:pt x="854377" y="1177201"/>
                </a:lnTo>
                <a:lnTo>
                  <a:pt x="889196" y="1259937"/>
                </a:lnTo>
                <a:lnTo>
                  <a:pt x="919751" y="1344973"/>
                </a:lnTo>
                <a:lnTo>
                  <a:pt x="945895" y="1432192"/>
                </a:lnTo>
                <a:lnTo>
                  <a:pt x="967484" y="1521476"/>
                </a:lnTo>
                <a:lnTo>
                  <a:pt x="984374" y="1612706"/>
                </a:lnTo>
                <a:lnTo>
                  <a:pt x="996420" y="1705767"/>
                </a:lnTo>
                <a:lnTo>
                  <a:pt x="1164957" y="1688809"/>
                </a:lnTo>
                <a:lnTo>
                  <a:pt x="1158387" y="1601088"/>
                </a:lnTo>
                <a:lnTo>
                  <a:pt x="1156360" y="1513331"/>
                </a:lnTo>
                <a:lnTo>
                  <a:pt x="1158848" y="1425723"/>
                </a:lnTo>
                <a:lnTo>
                  <a:pt x="1165820" y="1338447"/>
                </a:lnTo>
                <a:lnTo>
                  <a:pt x="1177245" y="1251688"/>
                </a:lnTo>
                <a:lnTo>
                  <a:pt x="1193096" y="1165628"/>
                </a:lnTo>
                <a:lnTo>
                  <a:pt x="1213341" y="1080452"/>
                </a:lnTo>
                <a:lnTo>
                  <a:pt x="1237952" y="996344"/>
                </a:lnTo>
                <a:lnTo>
                  <a:pt x="1266898" y="913488"/>
                </a:lnTo>
                <a:lnTo>
                  <a:pt x="1300150" y="832068"/>
                </a:lnTo>
                <a:lnTo>
                  <a:pt x="1337678" y="752267"/>
                </a:lnTo>
                <a:lnTo>
                  <a:pt x="1379453" y="674270"/>
                </a:lnTo>
                <a:lnTo>
                  <a:pt x="1425444" y="598260"/>
                </a:lnTo>
                <a:lnTo>
                  <a:pt x="1475622" y="524422"/>
                </a:lnTo>
                <a:lnTo>
                  <a:pt x="1529957" y="452939"/>
                </a:lnTo>
                <a:lnTo>
                  <a:pt x="1588420" y="383995"/>
                </a:lnTo>
                <a:lnTo>
                  <a:pt x="1647222" y="321752"/>
                </a:lnTo>
                <a:lnTo>
                  <a:pt x="776960" y="321752"/>
                </a:lnTo>
                <a:lnTo>
                  <a:pt x="688051" y="319980"/>
                </a:lnTo>
                <a:lnTo>
                  <a:pt x="598932" y="313500"/>
                </a:lnTo>
                <a:lnTo>
                  <a:pt x="509777" y="302248"/>
                </a:lnTo>
                <a:lnTo>
                  <a:pt x="420760" y="286156"/>
                </a:lnTo>
                <a:lnTo>
                  <a:pt x="332055" y="265158"/>
                </a:lnTo>
                <a:lnTo>
                  <a:pt x="243836" y="239189"/>
                </a:lnTo>
                <a:lnTo>
                  <a:pt x="156279" y="208181"/>
                </a:lnTo>
                <a:lnTo>
                  <a:pt x="69557" y="172069"/>
                </a:lnTo>
                <a:close/>
              </a:path>
              <a:path w="1863090" h="1706245">
                <a:moveTo>
                  <a:pt x="1763972" y="0"/>
                </a:moveTo>
                <a:lnTo>
                  <a:pt x="1691190" y="49542"/>
                </a:lnTo>
                <a:lnTo>
                  <a:pt x="1616105" y="95173"/>
                </a:lnTo>
                <a:lnTo>
                  <a:pt x="1538891" y="136825"/>
                </a:lnTo>
                <a:lnTo>
                  <a:pt x="1459724" y="174433"/>
                </a:lnTo>
                <a:lnTo>
                  <a:pt x="1378777" y="207931"/>
                </a:lnTo>
                <a:lnTo>
                  <a:pt x="1296224" y="237252"/>
                </a:lnTo>
                <a:lnTo>
                  <a:pt x="1212241" y="262329"/>
                </a:lnTo>
                <a:lnTo>
                  <a:pt x="1127001" y="283098"/>
                </a:lnTo>
                <a:lnTo>
                  <a:pt x="1040678" y="299490"/>
                </a:lnTo>
                <a:lnTo>
                  <a:pt x="953448" y="311441"/>
                </a:lnTo>
                <a:lnTo>
                  <a:pt x="865483" y="318884"/>
                </a:lnTo>
                <a:lnTo>
                  <a:pt x="776960" y="321752"/>
                </a:lnTo>
                <a:lnTo>
                  <a:pt x="1647222" y="321752"/>
                </a:lnTo>
                <a:lnTo>
                  <a:pt x="1650980" y="317774"/>
                </a:lnTo>
                <a:lnTo>
                  <a:pt x="1717609" y="254459"/>
                </a:lnTo>
                <a:lnTo>
                  <a:pt x="1788276" y="194236"/>
                </a:lnTo>
                <a:lnTo>
                  <a:pt x="1862952" y="137288"/>
                </a:lnTo>
                <a:lnTo>
                  <a:pt x="1763972" y="0"/>
                </a:lnTo>
                <a:close/>
              </a:path>
            </a:pathLst>
          </a:custGeom>
          <a:solidFill>
            <a:srgbClr val="FFCC0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5778524" y="2808206"/>
            <a:ext cx="1684020" cy="1865630"/>
          </a:xfrm>
          <a:custGeom>
            <a:avLst/>
            <a:gdLst/>
            <a:ahLst/>
            <a:cxnLst/>
            <a:rect l="l" t="t" r="r" b="b"/>
            <a:pathLst>
              <a:path w="1684020" h="1865629">
                <a:moveTo>
                  <a:pt x="273008" y="0"/>
                </a:moveTo>
                <a:lnTo>
                  <a:pt x="120746" y="74126"/>
                </a:lnTo>
                <a:lnTo>
                  <a:pt x="159522" y="159597"/>
                </a:lnTo>
                <a:lnTo>
                  <a:pt x="193215" y="246057"/>
                </a:lnTo>
                <a:lnTo>
                  <a:pt x="221885" y="333330"/>
                </a:lnTo>
                <a:lnTo>
                  <a:pt x="245595" y="421240"/>
                </a:lnTo>
                <a:lnTo>
                  <a:pt x="264404" y="509610"/>
                </a:lnTo>
                <a:lnTo>
                  <a:pt x="278374" y="598266"/>
                </a:lnTo>
                <a:lnTo>
                  <a:pt x="287566" y="687030"/>
                </a:lnTo>
                <a:lnTo>
                  <a:pt x="292041" y="775727"/>
                </a:lnTo>
                <a:lnTo>
                  <a:pt x="291859" y="864180"/>
                </a:lnTo>
                <a:lnTo>
                  <a:pt x="287083" y="952215"/>
                </a:lnTo>
                <a:lnTo>
                  <a:pt x="277772" y="1039653"/>
                </a:lnTo>
                <a:lnTo>
                  <a:pt x="263988" y="1126321"/>
                </a:lnTo>
                <a:lnTo>
                  <a:pt x="245791" y="1212041"/>
                </a:lnTo>
                <a:lnTo>
                  <a:pt x="223244" y="1296637"/>
                </a:lnTo>
                <a:lnTo>
                  <a:pt x="196406" y="1379934"/>
                </a:lnTo>
                <a:lnTo>
                  <a:pt x="165339" y="1461756"/>
                </a:lnTo>
                <a:lnTo>
                  <a:pt x="130104" y="1541926"/>
                </a:lnTo>
                <a:lnTo>
                  <a:pt x="90762" y="1620268"/>
                </a:lnTo>
                <a:lnTo>
                  <a:pt x="47373" y="1696607"/>
                </a:lnTo>
                <a:lnTo>
                  <a:pt x="0" y="1770766"/>
                </a:lnTo>
                <a:lnTo>
                  <a:pt x="140402" y="1865398"/>
                </a:lnTo>
                <a:lnTo>
                  <a:pt x="195131" y="1789125"/>
                </a:lnTo>
                <a:lnTo>
                  <a:pt x="253259" y="1716753"/>
                </a:lnTo>
                <a:lnTo>
                  <a:pt x="314604" y="1648319"/>
                </a:lnTo>
                <a:lnTo>
                  <a:pt x="378981" y="1583858"/>
                </a:lnTo>
                <a:lnTo>
                  <a:pt x="446208" y="1523404"/>
                </a:lnTo>
                <a:lnTo>
                  <a:pt x="516101" y="1466994"/>
                </a:lnTo>
                <a:lnTo>
                  <a:pt x="588478" y="1414662"/>
                </a:lnTo>
                <a:lnTo>
                  <a:pt x="663155" y="1366444"/>
                </a:lnTo>
                <a:lnTo>
                  <a:pt x="739950" y="1322374"/>
                </a:lnTo>
                <a:lnTo>
                  <a:pt x="818678" y="1282489"/>
                </a:lnTo>
                <a:lnTo>
                  <a:pt x="899157" y="1246823"/>
                </a:lnTo>
                <a:lnTo>
                  <a:pt x="981204" y="1215412"/>
                </a:lnTo>
                <a:lnTo>
                  <a:pt x="1064636" y="1188290"/>
                </a:lnTo>
                <a:lnTo>
                  <a:pt x="1149269" y="1165493"/>
                </a:lnTo>
                <a:lnTo>
                  <a:pt x="1234920" y="1147057"/>
                </a:lnTo>
                <a:lnTo>
                  <a:pt x="1321406" y="1133015"/>
                </a:lnTo>
                <a:lnTo>
                  <a:pt x="1408545" y="1123405"/>
                </a:lnTo>
                <a:lnTo>
                  <a:pt x="1496152" y="1118260"/>
                </a:lnTo>
                <a:lnTo>
                  <a:pt x="1672314" y="1117617"/>
                </a:lnTo>
                <a:lnTo>
                  <a:pt x="1683899" y="952760"/>
                </a:lnTo>
                <a:lnTo>
                  <a:pt x="1590394" y="943561"/>
                </a:lnTo>
                <a:lnTo>
                  <a:pt x="1498573" y="929472"/>
                </a:lnTo>
                <a:lnTo>
                  <a:pt x="1408558" y="910632"/>
                </a:lnTo>
                <a:lnTo>
                  <a:pt x="1320471" y="887183"/>
                </a:lnTo>
                <a:lnTo>
                  <a:pt x="1234435" y="859265"/>
                </a:lnTo>
                <a:lnTo>
                  <a:pt x="1150571" y="827020"/>
                </a:lnTo>
                <a:lnTo>
                  <a:pt x="1069003" y="790587"/>
                </a:lnTo>
                <a:lnTo>
                  <a:pt x="989851" y="750109"/>
                </a:lnTo>
                <a:lnTo>
                  <a:pt x="913238" y="705724"/>
                </a:lnTo>
                <a:lnTo>
                  <a:pt x="839286" y="657576"/>
                </a:lnTo>
                <a:lnTo>
                  <a:pt x="768118" y="605803"/>
                </a:lnTo>
                <a:lnTo>
                  <a:pt x="699855" y="550547"/>
                </a:lnTo>
                <a:lnTo>
                  <a:pt x="634620" y="491949"/>
                </a:lnTo>
                <a:lnTo>
                  <a:pt x="572535" y="430149"/>
                </a:lnTo>
                <a:lnTo>
                  <a:pt x="513721" y="365288"/>
                </a:lnTo>
                <a:lnTo>
                  <a:pt x="458302" y="297507"/>
                </a:lnTo>
                <a:lnTo>
                  <a:pt x="406399" y="226947"/>
                </a:lnTo>
                <a:lnTo>
                  <a:pt x="358134" y="153749"/>
                </a:lnTo>
                <a:lnTo>
                  <a:pt x="313629" y="78053"/>
                </a:lnTo>
                <a:lnTo>
                  <a:pt x="273008" y="0"/>
                </a:lnTo>
                <a:close/>
              </a:path>
              <a:path w="1684020" h="1865629">
                <a:moveTo>
                  <a:pt x="1672314" y="1117617"/>
                </a:moveTo>
                <a:lnTo>
                  <a:pt x="1584045" y="1117617"/>
                </a:lnTo>
                <a:lnTo>
                  <a:pt x="1672041" y="1121510"/>
                </a:lnTo>
                <a:lnTo>
                  <a:pt x="1672314" y="1117617"/>
                </a:lnTo>
                <a:close/>
              </a:path>
            </a:pathLst>
          </a:custGeom>
          <a:solidFill>
            <a:srgbClr val="33C5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410153" y="2752958"/>
            <a:ext cx="1816735" cy="1798320"/>
          </a:xfrm>
          <a:custGeom>
            <a:avLst/>
            <a:gdLst/>
            <a:ahLst/>
            <a:cxnLst/>
            <a:rect l="l" t="t" r="r" b="b"/>
            <a:pathLst>
              <a:path w="1816734" h="1798320">
                <a:moveTo>
                  <a:pt x="1534032" y="1319147"/>
                </a:moveTo>
                <a:lnTo>
                  <a:pt x="501030" y="1319147"/>
                </a:lnTo>
                <a:lnTo>
                  <a:pt x="590879" y="1320802"/>
                </a:lnTo>
                <a:lnTo>
                  <a:pt x="680005" y="1327176"/>
                </a:lnTo>
                <a:lnTo>
                  <a:pt x="768246" y="1338178"/>
                </a:lnTo>
                <a:lnTo>
                  <a:pt x="855439" y="1353716"/>
                </a:lnTo>
                <a:lnTo>
                  <a:pt x="941420" y="1373702"/>
                </a:lnTo>
                <a:lnTo>
                  <a:pt x="1026026" y="1398043"/>
                </a:lnTo>
                <a:lnTo>
                  <a:pt x="1109095" y="1426650"/>
                </a:lnTo>
                <a:lnTo>
                  <a:pt x="1190464" y="1459432"/>
                </a:lnTo>
                <a:lnTo>
                  <a:pt x="1269970" y="1496298"/>
                </a:lnTo>
                <a:lnTo>
                  <a:pt x="1347449" y="1537158"/>
                </a:lnTo>
                <a:lnTo>
                  <a:pt x="1422739" y="1581921"/>
                </a:lnTo>
                <a:lnTo>
                  <a:pt x="1495677" y="1630496"/>
                </a:lnTo>
                <a:lnTo>
                  <a:pt x="1566099" y="1682794"/>
                </a:lnTo>
                <a:lnTo>
                  <a:pt x="1633843" y="1738723"/>
                </a:lnTo>
                <a:lnTo>
                  <a:pt x="1698746" y="1798192"/>
                </a:lnTo>
                <a:lnTo>
                  <a:pt x="1816440" y="1676533"/>
                </a:lnTo>
                <a:lnTo>
                  <a:pt x="1750730" y="1609462"/>
                </a:lnTo>
                <a:lnTo>
                  <a:pt x="1689459" y="1539725"/>
                </a:lnTo>
                <a:lnTo>
                  <a:pt x="1632629" y="1467509"/>
                </a:lnTo>
                <a:lnTo>
                  <a:pt x="1580243" y="1393000"/>
                </a:lnTo>
                <a:lnTo>
                  <a:pt x="1534032" y="1319147"/>
                </a:lnTo>
                <a:close/>
              </a:path>
              <a:path w="1816734" h="1798320">
                <a:moveTo>
                  <a:pt x="1184515" y="0"/>
                </a:moveTo>
                <a:lnTo>
                  <a:pt x="1159207" y="90367"/>
                </a:lnTo>
                <a:lnTo>
                  <a:pt x="1129369" y="178229"/>
                </a:lnTo>
                <a:lnTo>
                  <a:pt x="1095161" y="263490"/>
                </a:lnTo>
                <a:lnTo>
                  <a:pt x="1056742" y="346053"/>
                </a:lnTo>
                <a:lnTo>
                  <a:pt x="1014273" y="425824"/>
                </a:lnTo>
                <a:lnTo>
                  <a:pt x="967913" y="502706"/>
                </a:lnTo>
                <a:lnTo>
                  <a:pt x="917823" y="576605"/>
                </a:lnTo>
                <a:lnTo>
                  <a:pt x="864162" y="647423"/>
                </a:lnTo>
                <a:lnTo>
                  <a:pt x="807091" y="715066"/>
                </a:lnTo>
                <a:lnTo>
                  <a:pt x="746770" y="779437"/>
                </a:lnTo>
                <a:lnTo>
                  <a:pt x="683359" y="840442"/>
                </a:lnTo>
                <a:lnTo>
                  <a:pt x="617017" y="897984"/>
                </a:lnTo>
                <a:lnTo>
                  <a:pt x="547905" y="951968"/>
                </a:lnTo>
                <a:lnTo>
                  <a:pt x="476183" y="1002298"/>
                </a:lnTo>
                <a:lnTo>
                  <a:pt x="402011" y="1048878"/>
                </a:lnTo>
                <a:lnTo>
                  <a:pt x="325549" y="1091613"/>
                </a:lnTo>
                <a:lnTo>
                  <a:pt x="246956" y="1130408"/>
                </a:lnTo>
                <a:lnTo>
                  <a:pt x="166394" y="1165165"/>
                </a:lnTo>
                <a:lnTo>
                  <a:pt x="84022" y="1195791"/>
                </a:lnTo>
                <a:lnTo>
                  <a:pt x="0" y="1222188"/>
                </a:lnTo>
                <a:lnTo>
                  <a:pt x="46653" y="1384815"/>
                </a:lnTo>
                <a:lnTo>
                  <a:pt x="137670" y="1361520"/>
                </a:lnTo>
                <a:lnTo>
                  <a:pt x="228779" y="1343396"/>
                </a:lnTo>
                <a:lnTo>
                  <a:pt x="319817" y="1330353"/>
                </a:lnTo>
                <a:lnTo>
                  <a:pt x="410622" y="1322300"/>
                </a:lnTo>
                <a:lnTo>
                  <a:pt x="501030" y="1319147"/>
                </a:lnTo>
                <a:lnTo>
                  <a:pt x="1534032" y="1319147"/>
                </a:lnTo>
                <a:lnTo>
                  <a:pt x="1532303" y="1316384"/>
                </a:lnTo>
                <a:lnTo>
                  <a:pt x="1488814" y="1237847"/>
                </a:lnTo>
                <a:lnTo>
                  <a:pt x="1449778" y="1157575"/>
                </a:lnTo>
                <a:lnTo>
                  <a:pt x="1415198" y="1075756"/>
                </a:lnTo>
                <a:lnTo>
                  <a:pt x="1385076" y="992575"/>
                </a:lnTo>
                <a:lnTo>
                  <a:pt x="1359417" y="908218"/>
                </a:lnTo>
                <a:lnTo>
                  <a:pt x="1338221" y="822871"/>
                </a:lnTo>
                <a:lnTo>
                  <a:pt x="1321494" y="736722"/>
                </a:lnTo>
                <a:lnTo>
                  <a:pt x="1309237" y="649956"/>
                </a:lnTo>
                <a:lnTo>
                  <a:pt x="1301454" y="562759"/>
                </a:lnTo>
                <a:lnTo>
                  <a:pt x="1298147" y="475318"/>
                </a:lnTo>
                <a:lnTo>
                  <a:pt x="1299319" y="387819"/>
                </a:lnTo>
                <a:lnTo>
                  <a:pt x="1304974" y="300448"/>
                </a:lnTo>
                <a:lnTo>
                  <a:pt x="1315114" y="213391"/>
                </a:lnTo>
                <a:lnTo>
                  <a:pt x="1329742" y="126836"/>
                </a:lnTo>
                <a:lnTo>
                  <a:pt x="1348861" y="40967"/>
                </a:lnTo>
                <a:lnTo>
                  <a:pt x="1184515" y="0"/>
                </a:lnTo>
                <a:close/>
              </a:path>
            </a:pathLst>
          </a:custGeom>
          <a:solidFill>
            <a:srgbClr val="EC196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396424" y="2929531"/>
            <a:ext cx="1760855" cy="1841500"/>
          </a:xfrm>
          <a:custGeom>
            <a:avLst/>
            <a:gdLst/>
            <a:ahLst/>
            <a:cxnLst/>
            <a:rect l="l" t="t" r="r" b="b"/>
            <a:pathLst>
              <a:path w="1760854" h="1841500">
                <a:moveTo>
                  <a:pt x="29748" y="579963"/>
                </a:moveTo>
                <a:lnTo>
                  <a:pt x="0" y="746494"/>
                </a:lnTo>
                <a:lnTo>
                  <a:pt x="86284" y="764171"/>
                </a:lnTo>
                <a:lnTo>
                  <a:pt x="171360" y="786223"/>
                </a:lnTo>
                <a:lnTo>
                  <a:pt x="255059" y="812569"/>
                </a:lnTo>
                <a:lnTo>
                  <a:pt x="337212" y="843133"/>
                </a:lnTo>
                <a:lnTo>
                  <a:pt x="417650" y="877834"/>
                </a:lnTo>
                <a:lnTo>
                  <a:pt x="496203" y="916595"/>
                </a:lnTo>
                <a:lnTo>
                  <a:pt x="572703" y="959335"/>
                </a:lnTo>
                <a:lnTo>
                  <a:pt x="646981" y="1005977"/>
                </a:lnTo>
                <a:lnTo>
                  <a:pt x="718867" y="1056441"/>
                </a:lnTo>
                <a:lnTo>
                  <a:pt x="788194" y="1110649"/>
                </a:lnTo>
                <a:lnTo>
                  <a:pt x="854791" y="1168522"/>
                </a:lnTo>
                <a:lnTo>
                  <a:pt x="918489" y="1229981"/>
                </a:lnTo>
                <a:lnTo>
                  <a:pt x="979121" y="1294947"/>
                </a:lnTo>
                <a:lnTo>
                  <a:pt x="1036516" y="1363342"/>
                </a:lnTo>
                <a:lnTo>
                  <a:pt x="1090507" y="1435086"/>
                </a:lnTo>
                <a:lnTo>
                  <a:pt x="1140922" y="1510101"/>
                </a:lnTo>
                <a:lnTo>
                  <a:pt x="1187595" y="1588308"/>
                </a:lnTo>
                <a:lnTo>
                  <a:pt x="1230356" y="1669628"/>
                </a:lnTo>
                <a:lnTo>
                  <a:pt x="1269035" y="1753982"/>
                </a:lnTo>
                <a:lnTo>
                  <a:pt x="1303464" y="1841291"/>
                </a:lnTo>
                <a:lnTo>
                  <a:pt x="1462752" y="1783755"/>
                </a:lnTo>
                <a:lnTo>
                  <a:pt x="1434940" y="1700289"/>
                </a:lnTo>
                <a:lnTo>
                  <a:pt x="1411524" y="1615680"/>
                </a:lnTo>
                <a:lnTo>
                  <a:pt x="1392522" y="1530116"/>
                </a:lnTo>
                <a:lnTo>
                  <a:pt x="1377950" y="1443780"/>
                </a:lnTo>
                <a:lnTo>
                  <a:pt x="1367823" y="1356859"/>
                </a:lnTo>
                <a:lnTo>
                  <a:pt x="1362159" y="1269538"/>
                </a:lnTo>
                <a:lnTo>
                  <a:pt x="1360972" y="1182003"/>
                </a:lnTo>
                <a:lnTo>
                  <a:pt x="1364279" y="1094439"/>
                </a:lnTo>
                <a:lnTo>
                  <a:pt x="1372097" y="1007032"/>
                </a:lnTo>
                <a:lnTo>
                  <a:pt x="1384441" y="919968"/>
                </a:lnTo>
                <a:lnTo>
                  <a:pt x="1401328" y="833432"/>
                </a:lnTo>
                <a:lnTo>
                  <a:pt x="1422774" y="747610"/>
                </a:lnTo>
                <a:lnTo>
                  <a:pt x="1448794" y="662687"/>
                </a:lnTo>
                <a:lnTo>
                  <a:pt x="1469405" y="606238"/>
                </a:lnTo>
                <a:lnTo>
                  <a:pt x="307057" y="606238"/>
                </a:lnTo>
                <a:lnTo>
                  <a:pt x="215160" y="602562"/>
                </a:lnTo>
                <a:lnTo>
                  <a:pt x="122673" y="593839"/>
                </a:lnTo>
                <a:lnTo>
                  <a:pt x="29748" y="579963"/>
                </a:lnTo>
                <a:close/>
              </a:path>
              <a:path w="1760854" h="1841500">
                <a:moveTo>
                  <a:pt x="1630846" y="0"/>
                </a:moveTo>
                <a:lnTo>
                  <a:pt x="1572374" y="65787"/>
                </a:lnTo>
                <a:lnTo>
                  <a:pt x="1510713" y="128343"/>
                </a:lnTo>
                <a:lnTo>
                  <a:pt x="1446016" y="187560"/>
                </a:lnTo>
                <a:lnTo>
                  <a:pt x="1378435" y="243331"/>
                </a:lnTo>
                <a:lnTo>
                  <a:pt x="1308124" y="295550"/>
                </a:lnTo>
                <a:lnTo>
                  <a:pt x="1235236" y="344110"/>
                </a:lnTo>
                <a:lnTo>
                  <a:pt x="1159922" y="388904"/>
                </a:lnTo>
                <a:lnTo>
                  <a:pt x="1082337" y="429825"/>
                </a:lnTo>
                <a:lnTo>
                  <a:pt x="1002633" y="466768"/>
                </a:lnTo>
                <a:lnTo>
                  <a:pt x="920963" y="499624"/>
                </a:lnTo>
                <a:lnTo>
                  <a:pt x="837479" y="528287"/>
                </a:lnTo>
                <a:lnTo>
                  <a:pt x="752335" y="552650"/>
                </a:lnTo>
                <a:lnTo>
                  <a:pt x="665683" y="572607"/>
                </a:lnTo>
                <a:lnTo>
                  <a:pt x="577676" y="588052"/>
                </a:lnTo>
                <a:lnTo>
                  <a:pt x="488468" y="598876"/>
                </a:lnTo>
                <a:lnTo>
                  <a:pt x="398211" y="604973"/>
                </a:lnTo>
                <a:lnTo>
                  <a:pt x="307057" y="606238"/>
                </a:lnTo>
                <a:lnTo>
                  <a:pt x="1469405" y="606238"/>
                </a:lnTo>
                <a:lnTo>
                  <a:pt x="1514624" y="496281"/>
                </a:lnTo>
                <a:lnTo>
                  <a:pt x="1554465" y="415170"/>
                </a:lnTo>
                <a:lnTo>
                  <a:pt x="1598946" y="335699"/>
                </a:lnTo>
                <a:lnTo>
                  <a:pt x="1648083" y="258057"/>
                </a:lnTo>
                <a:lnTo>
                  <a:pt x="1701891" y="182426"/>
                </a:lnTo>
                <a:lnTo>
                  <a:pt x="1760387" y="108995"/>
                </a:lnTo>
                <a:lnTo>
                  <a:pt x="1630846" y="0"/>
                </a:lnTo>
                <a:close/>
              </a:path>
            </a:pathLst>
          </a:custGeom>
          <a:solidFill>
            <a:srgbClr val="FFCC0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5700932" y="2929531"/>
            <a:ext cx="1760855" cy="1841500"/>
          </a:xfrm>
          <a:custGeom>
            <a:avLst/>
            <a:gdLst/>
            <a:ahLst/>
            <a:cxnLst/>
            <a:rect l="l" t="t" r="r" b="b"/>
            <a:pathLst>
              <a:path w="1760854" h="1841500">
                <a:moveTo>
                  <a:pt x="129541" y="0"/>
                </a:moveTo>
                <a:lnTo>
                  <a:pt x="0" y="108995"/>
                </a:lnTo>
                <a:lnTo>
                  <a:pt x="58496" y="182426"/>
                </a:lnTo>
                <a:lnTo>
                  <a:pt x="112304" y="258057"/>
                </a:lnTo>
                <a:lnTo>
                  <a:pt x="161440" y="335699"/>
                </a:lnTo>
                <a:lnTo>
                  <a:pt x="205921" y="415170"/>
                </a:lnTo>
                <a:lnTo>
                  <a:pt x="245763" y="496281"/>
                </a:lnTo>
                <a:lnTo>
                  <a:pt x="280981" y="578849"/>
                </a:lnTo>
                <a:lnTo>
                  <a:pt x="311592" y="662687"/>
                </a:lnTo>
                <a:lnTo>
                  <a:pt x="337613" y="747610"/>
                </a:lnTo>
                <a:lnTo>
                  <a:pt x="359058" y="833432"/>
                </a:lnTo>
                <a:lnTo>
                  <a:pt x="375945" y="919968"/>
                </a:lnTo>
                <a:lnTo>
                  <a:pt x="388289" y="1007032"/>
                </a:lnTo>
                <a:lnTo>
                  <a:pt x="396107" y="1094439"/>
                </a:lnTo>
                <a:lnTo>
                  <a:pt x="399414" y="1182003"/>
                </a:lnTo>
                <a:lnTo>
                  <a:pt x="398227" y="1269538"/>
                </a:lnTo>
                <a:lnTo>
                  <a:pt x="392563" y="1356859"/>
                </a:lnTo>
                <a:lnTo>
                  <a:pt x="382436" y="1443780"/>
                </a:lnTo>
                <a:lnTo>
                  <a:pt x="367864" y="1530116"/>
                </a:lnTo>
                <a:lnTo>
                  <a:pt x="348862" y="1615680"/>
                </a:lnTo>
                <a:lnTo>
                  <a:pt x="325447" y="1700289"/>
                </a:lnTo>
                <a:lnTo>
                  <a:pt x="297634" y="1783755"/>
                </a:lnTo>
                <a:lnTo>
                  <a:pt x="456923" y="1841291"/>
                </a:lnTo>
                <a:lnTo>
                  <a:pt x="491352" y="1753982"/>
                </a:lnTo>
                <a:lnTo>
                  <a:pt x="530031" y="1669628"/>
                </a:lnTo>
                <a:lnTo>
                  <a:pt x="572791" y="1588308"/>
                </a:lnTo>
                <a:lnTo>
                  <a:pt x="619464" y="1510101"/>
                </a:lnTo>
                <a:lnTo>
                  <a:pt x="669880" y="1435086"/>
                </a:lnTo>
                <a:lnTo>
                  <a:pt x="723870" y="1363342"/>
                </a:lnTo>
                <a:lnTo>
                  <a:pt x="781265" y="1294947"/>
                </a:lnTo>
                <a:lnTo>
                  <a:pt x="841897" y="1229981"/>
                </a:lnTo>
                <a:lnTo>
                  <a:pt x="905596" y="1168522"/>
                </a:lnTo>
                <a:lnTo>
                  <a:pt x="972193" y="1110649"/>
                </a:lnTo>
                <a:lnTo>
                  <a:pt x="1041519" y="1056441"/>
                </a:lnTo>
                <a:lnTo>
                  <a:pt x="1113405" y="1005977"/>
                </a:lnTo>
                <a:lnTo>
                  <a:pt x="1187683" y="959335"/>
                </a:lnTo>
                <a:lnTo>
                  <a:pt x="1264183" y="916595"/>
                </a:lnTo>
                <a:lnTo>
                  <a:pt x="1342736" y="877834"/>
                </a:lnTo>
                <a:lnTo>
                  <a:pt x="1423174" y="843133"/>
                </a:lnTo>
                <a:lnTo>
                  <a:pt x="1505327" y="812569"/>
                </a:lnTo>
                <a:lnTo>
                  <a:pt x="1589026" y="786223"/>
                </a:lnTo>
                <a:lnTo>
                  <a:pt x="1674102" y="764171"/>
                </a:lnTo>
                <a:lnTo>
                  <a:pt x="1760387" y="746494"/>
                </a:lnTo>
                <a:lnTo>
                  <a:pt x="1735332" y="606238"/>
                </a:lnTo>
                <a:lnTo>
                  <a:pt x="1453329" y="606238"/>
                </a:lnTo>
                <a:lnTo>
                  <a:pt x="1362175" y="604973"/>
                </a:lnTo>
                <a:lnTo>
                  <a:pt x="1271918" y="598876"/>
                </a:lnTo>
                <a:lnTo>
                  <a:pt x="1182710" y="588052"/>
                </a:lnTo>
                <a:lnTo>
                  <a:pt x="1094703" y="572607"/>
                </a:lnTo>
                <a:lnTo>
                  <a:pt x="1008051" y="552650"/>
                </a:lnTo>
                <a:lnTo>
                  <a:pt x="922907" y="528287"/>
                </a:lnTo>
                <a:lnTo>
                  <a:pt x="839424" y="499624"/>
                </a:lnTo>
                <a:lnTo>
                  <a:pt x="757753" y="466768"/>
                </a:lnTo>
                <a:lnTo>
                  <a:pt x="678049" y="429825"/>
                </a:lnTo>
                <a:lnTo>
                  <a:pt x="600464" y="388904"/>
                </a:lnTo>
                <a:lnTo>
                  <a:pt x="525151" y="344110"/>
                </a:lnTo>
                <a:lnTo>
                  <a:pt x="452262" y="295550"/>
                </a:lnTo>
                <a:lnTo>
                  <a:pt x="381951" y="243331"/>
                </a:lnTo>
                <a:lnTo>
                  <a:pt x="314371" y="187560"/>
                </a:lnTo>
                <a:lnTo>
                  <a:pt x="249674" y="128343"/>
                </a:lnTo>
                <a:lnTo>
                  <a:pt x="188013" y="65787"/>
                </a:lnTo>
                <a:lnTo>
                  <a:pt x="129541" y="0"/>
                </a:lnTo>
                <a:close/>
              </a:path>
              <a:path w="1760854" h="1841500">
                <a:moveTo>
                  <a:pt x="1730639" y="579963"/>
                </a:moveTo>
                <a:lnTo>
                  <a:pt x="1637714" y="593839"/>
                </a:lnTo>
                <a:lnTo>
                  <a:pt x="1545226" y="602562"/>
                </a:lnTo>
                <a:lnTo>
                  <a:pt x="1453329" y="606238"/>
                </a:lnTo>
                <a:lnTo>
                  <a:pt x="1735332" y="606238"/>
                </a:lnTo>
                <a:lnTo>
                  <a:pt x="1730639" y="579963"/>
                </a:lnTo>
                <a:close/>
              </a:path>
            </a:pathLst>
          </a:custGeom>
          <a:solidFill>
            <a:srgbClr val="33C5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5493751" y="2743200"/>
            <a:ext cx="1872614" cy="1621155"/>
          </a:xfrm>
          <a:custGeom>
            <a:avLst/>
            <a:gdLst/>
            <a:ahLst/>
            <a:cxnLst/>
            <a:rect l="l" t="t" r="r" b="b"/>
            <a:pathLst>
              <a:path w="1872615" h="1621154">
                <a:moveTo>
                  <a:pt x="1019312" y="0"/>
                </a:moveTo>
                <a:lnTo>
                  <a:pt x="849919" y="335"/>
                </a:lnTo>
                <a:lnTo>
                  <a:pt x="847466" y="94139"/>
                </a:lnTo>
                <a:lnTo>
                  <a:pt x="840008" y="186617"/>
                </a:lnTo>
                <a:lnTo>
                  <a:pt x="827676" y="277639"/>
                </a:lnTo>
                <a:lnTo>
                  <a:pt x="810601" y="367071"/>
                </a:lnTo>
                <a:lnTo>
                  <a:pt x="788915" y="454782"/>
                </a:lnTo>
                <a:lnTo>
                  <a:pt x="762751" y="540641"/>
                </a:lnTo>
                <a:lnTo>
                  <a:pt x="732241" y="624516"/>
                </a:lnTo>
                <a:lnTo>
                  <a:pt x="697515" y="706274"/>
                </a:lnTo>
                <a:lnTo>
                  <a:pt x="658705" y="785784"/>
                </a:lnTo>
                <a:lnTo>
                  <a:pt x="615945" y="862914"/>
                </a:lnTo>
                <a:lnTo>
                  <a:pt x="569364" y="937533"/>
                </a:lnTo>
                <a:lnTo>
                  <a:pt x="519096" y="1009508"/>
                </a:lnTo>
                <a:lnTo>
                  <a:pt x="465271" y="1078708"/>
                </a:lnTo>
                <a:lnTo>
                  <a:pt x="408022" y="1145001"/>
                </a:lnTo>
                <a:lnTo>
                  <a:pt x="347481" y="1208255"/>
                </a:lnTo>
                <a:lnTo>
                  <a:pt x="283779" y="1268339"/>
                </a:lnTo>
                <a:lnTo>
                  <a:pt x="217048" y="1325120"/>
                </a:lnTo>
                <a:lnTo>
                  <a:pt x="147420" y="1378468"/>
                </a:lnTo>
                <a:lnTo>
                  <a:pt x="75026" y="1428249"/>
                </a:lnTo>
                <a:lnTo>
                  <a:pt x="0" y="1474332"/>
                </a:lnTo>
                <a:lnTo>
                  <a:pt x="84988" y="1620662"/>
                </a:lnTo>
                <a:lnTo>
                  <a:pt x="167556" y="1575882"/>
                </a:lnTo>
                <a:lnTo>
                  <a:pt x="251478" y="1536094"/>
                </a:lnTo>
                <a:lnTo>
                  <a:pt x="336573" y="1501250"/>
                </a:lnTo>
                <a:lnTo>
                  <a:pt x="422662" y="1471302"/>
                </a:lnTo>
                <a:lnTo>
                  <a:pt x="509564" y="1446203"/>
                </a:lnTo>
                <a:lnTo>
                  <a:pt x="597100" y="1425903"/>
                </a:lnTo>
                <a:lnTo>
                  <a:pt x="685088" y="1410355"/>
                </a:lnTo>
                <a:lnTo>
                  <a:pt x="773348" y="1399510"/>
                </a:lnTo>
                <a:lnTo>
                  <a:pt x="861701" y="1393322"/>
                </a:lnTo>
                <a:lnTo>
                  <a:pt x="949966" y="1391740"/>
                </a:lnTo>
                <a:lnTo>
                  <a:pt x="1746967" y="1391740"/>
                </a:lnTo>
                <a:lnTo>
                  <a:pt x="1715957" y="1370372"/>
                </a:lnTo>
                <a:lnTo>
                  <a:pt x="1643195" y="1314196"/>
                </a:lnTo>
                <a:lnTo>
                  <a:pt x="1574181" y="1254713"/>
                </a:lnTo>
                <a:lnTo>
                  <a:pt x="1508965" y="1192102"/>
                </a:lnTo>
                <a:lnTo>
                  <a:pt x="1447594" y="1126544"/>
                </a:lnTo>
                <a:lnTo>
                  <a:pt x="1390118" y="1058218"/>
                </a:lnTo>
                <a:lnTo>
                  <a:pt x="1336584" y="987305"/>
                </a:lnTo>
                <a:lnTo>
                  <a:pt x="1287041" y="913984"/>
                </a:lnTo>
                <a:lnTo>
                  <a:pt x="1241537" y="838436"/>
                </a:lnTo>
                <a:lnTo>
                  <a:pt x="1200121" y="760839"/>
                </a:lnTo>
                <a:lnTo>
                  <a:pt x="1162842" y="681375"/>
                </a:lnTo>
                <a:lnTo>
                  <a:pt x="1129746" y="600222"/>
                </a:lnTo>
                <a:lnTo>
                  <a:pt x="1100884" y="517561"/>
                </a:lnTo>
                <a:lnTo>
                  <a:pt x="1076303" y="433572"/>
                </a:lnTo>
                <a:lnTo>
                  <a:pt x="1056052" y="348435"/>
                </a:lnTo>
                <a:lnTo>
                  <a:pt x="1040179" y="262329"/>
                </a:lnTo>
                <a:lnTo>
                  <a:pt x="1028732" y="175434"/>
                </a:lnTo>
                <a:lnTo>
                  <a:pt x="1021760" y="87931"/>
                </a:lnTo>
                <a:lnTo>
                  <a:pt x="1019312" y="0"/>
                </a:lnTo>
                <a:close/>
              </a:path>
              <a:path w="1872615" h="1621154">
                <a:moveTo>
                  <a:pt x="1746967" y="1391740"/>
                </a:moveTo>
                <a:lnTo>
                  <a:pt x="949966" y="1391740"/>
                </a:lnTo>
                <a:lnTo>
                  <a:pt x="1037964" y="1394719"/>
                </a:lnTo>
                <a:lnTo>
                  <a:pt x="1125513" y="1402208"/>
                </a:lnTo>
                <a:lnTo>
                  <a:pt x="1212433" y="1414161"/>
                </a:lnTo>
                <a:lnTo>
                  <a:pt x="1298545" y="1430528"/>
                </a:lnTo>
                <a:lnTo>
                  <a:pt x="1383668" y="1451263"/>
                </a:lnTo>
                <a:lnTo>
                  <a:pt x="1467622" y="1476317"/>
                </a:lnTo>
                <a:lnTo>
                  <a:pt x="1550226" y="1505641"/>
                </a:lnTo>
                <a:lnTo>
                  <a:pt x="1631301" y="1539188"/>
                </a:lnTo>
                <a:lnTo>
                  <a:pt x="1710666" y="1576910"/>
                </a:lnTo>
                <a:lnTo>
                  <a:pt x="1788142" y="1618758"/>
                </a:lnTo>
                <a:lnTo>
                  <a:pt x="1872536" y="1472083"/>
                </a:lnTo>
                <a:lnTo>
                  <a:pt x="1792420" y="1423061"/>
                </a:lnTo>
                <a:lnTo>
                  <a:pt x="1746967" y="1391740"/>
                </a:lnTo>
                <a:close/>
              </a:path>
            </a:pathLst>
          </a:custGeom>
          <a:solidFill>
            <a:srgbClr val="EC196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7"/>
          <p:cNvSpPr txBox="1"/>
          <p:nvPr/>
        </p:nvSpPr>
        <p:spPr>
          <a:xfrm>
            <a:off x="1498598" y="5701063"/>
            <a:ext cx="999553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spc="210" dirty="0" smtClean="0">
                <a:solidFill>
                  <a:srgbClr val="FFFFFF"/>
                </a:solidFill>
                <a:latin typeface="a가을소풍M" panose="02020600000000000000" pitchFamily="18" charset="-127"/>
                <a:ea typeface="a가을소풍M" panose="02020600000000000000" pitchFamily="18" charset="-127"/>
                <a:cs typeface="Trebuchet MS"/>
              </a:rPr>
              <a:t>API Project</a:t>
            </a:r>
          </a:p>
          <a:p>
            <a:pPr algn="ctr"/>
            <a:endParaRPr lang="en-US" altLang="ko-KR" sz="2000" spc="210" dirty="0" smtClean="0">
              <a:solidFill>
                <a:srgbClr val="FFFFFF"/>
              </a:solidFill>
              <a:latin typeface="a가을소풍M" panose="02020600000000000000" pitchFamily="18" charset="-127"/>
              <a:ea typeface="a가을소풍M" panose="02020600000000000000" pitchFamily="18" charset="-127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4"/>
          <p:cNvSpPr/>
          <p:nvPr/>
        </p:nvSpPr>
        <p:spPr>
          <a:xfrm>
            <a:off x="25400" y="457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2929254" h="2929254">
                <a:moveTo>
                  <a:pt x="1464405" y="0"/>
                </a:moveTo>
                <a:lnTo>
                  <a:pt x="1352061" y="4289"/>
                </a:lnTo>
                <a:lnTo>
                  <a:pt x="1240251" y="17156"/>
                </a:lnTo>
                <a:lnTo>
                  <a:pt x="1129507" y="38602"/>
                </a:lnTo>
                <a:lnTo>
                  <a:pt x="1020361" y="68626"/>
                </a:lnTo>
                <a:lnTo>
                  <a:pt x="913348" y="107228"/>
                </a:lnTo>
                <a:lnTo>
                  <a:pt x="808999" y="154409"/>
                </a:lnTo>
                <a:lnTo>
                  <a:pt x="707849" y="210168"/>
                </a:lnTo>
                <a:lnTo>
                  <a:pt x="610429" y="274505"/>
                </a:lnTo>
                <a:lnTo>
                  <a:pt x="517273" y="347420"/>
                </a:lnTo>
                <a:lnTo>
                  <a:pt x="428914" y="428914"/>
                </a:lnTo>
                <a:lnTo>
                  <a:pt x="347420" y="517273"/>
                </a:lnTo>
                <a:lnTo>
                  <a:pt x="274505" y="610429"/>
                </a:lnTo>
                <a:lnTo>
                  <a:pt x="210168" y="707848"/>
                </a:lnTo>
                <a:lnTo>
                  <a:pt x="154409" y="808999"/>
                </a:lnTo>
                <a:lnTo>
                  <a:pt x="107228" y="913347"/>
                </a:lnTo>
                <a:lnTo>
                  <a:pt x="68626" y="1020361"/>
                </a:lnTo>
                <a:lnTo>
                  <a:pt x="38602" y="1129506"/>
                </a:lnTo>
                <a:lnTo>
                  <a:pt x="17156" y="1240251"/>
                </a:lnTo>
                <a:lnTo>
                  <a:pt x="4289" y="1352061"/>
                </a:lnTo>
                <a:lnTo>
                  <a:pt x="0" y="1464404"/>
                </a:lnTo>
                <a:lnTo>
                  <a:pt x="4289" y="1576748"/>
                </a:lnTo>
                <a:lnTo>
                  <a:pt x="17156" y="1688558"/>
                </a:lnTo>
                <a:lnTo>
                  <a:pt x="38602" y="1799302"/>
                </a:lnTo>
                <a:lnTo>
                  <a:pt x="68626" y="1908448"/>
                </a:lnTo>
                <a:lnTo>
                  <a:pt x="107228" y="2015461"/>
                </a:lnTo>
                <a:lnTo>
                  <a:pt x="154409" y="2119810"/>
                </a:lnTo>
                <a:lnTo>
                  <a:pt x="210168" y="2220961"/>
                </a:lnTo>
                <a:lnTo>
                  <a:pt x="274505" y="2318381"/>
                </a:lnTo>
                <a:lnTo>
                  <a:pt x="347420" y="2411536"/>
                </a:lnTo>
                <a:lnTo>
                  <a:pt x="428914" y="2499895"/>
                </a:lnTo>
                <a:lnTo>
                  <a:pt x="517273" y="2581389"/>
                </a:lnTo>
                <a:lnTo>
                  <a:pt x="610429" y="2654304"/>
                </a:lnTo>
                <a:lnTo>
                  <a:pt x="707849" y="2718641"/>
                </a:lnTo>
                <a:lnTo>
                  <a:pt x="808999" y="2774400"/>
                </a:lnTo>
                <a:lnTo>
                  <a:pt x="913348" y="2821581"/>
                </a:lnTo>
                <a:lnTo>
                  <a:pt x="1020361" y="2860183"/>
                </a:lnTo>
                <a:lnTo>
                  <a:pt x="1129507" y="2890207"/>
                </a:lnTo>
                <a:lnTo>
                  <a:pt x="1240251" y="2911653"/>
                </a:lnTo>
                <a:lnTo>
                  <a:pt x="1352061" y="2924520"/>
                </a:lnTo>
                <a:lnTo>
                  <a:pt x="1464405" y="2928809"/>
                </a:lnTo>
                <a:lnTo>
                  <a:pt x="1576748" y="2924520"/>
                </a:lnTo>
                <a:lnTo>
                  <a:pt x="1688558" y="2911653"/>
                </a:lnTo>
                <a:lnTo>
                  <a:pt x="1799303" y="2890207"/>
                </a:lnTo>
                <a:lnTo>
                  <a:pt x="1908448" y="2860183"/>
                </a:lnTo>
                <a:lnTo>
                  <a:pt x="2015462" y="2821581"/>
                </a:lnTo>
                <a:lnTo>
                  <a:pt x="2119810" y="2774400"/>
                </a:lnTo>
                <a:lnTo>
                  <a:pt x="2220961" y="2718641"/>
                </a:lnTo>
                <a:lnTo>
                  <a:pt x="2318381" y="2654304"/>
                </a:lnTo>
                <a:lnTo>
                  <a:pt x="2411536" y="2581389"/>
                </a:lnTo>
                <a:lnTo>
                  <a:pt x="2499895" y="2499895"/>
                </a:lnTo>
                <a:lnTo>
                  <a:pt x="2581389" y="2411536"/>
                </a:lnTo>
                <a:lnTo>
                  <a:pt x="2654305" y="2318381"/>
                </a:lnTo>
                <a:lnTo>
                  <a:pt x="2718642" y="2220961"/>
                </a:lnTo>
                <a:lnTo>
                  <a:pt x="2774401" y="2119810"/>
                </a:lnTo>
                <a:lnTo>
                  <a:pt x="2821581" y="2015461"/>
                </a:lnTo>
                <a:lnTo>
                  <a:pt x="2860184" y="1908448"/>
                </a:lnTo>
                <a:lnTo>
                  <a:pt x="2890208" y="1799302"/>
                </a:lnTo>
                <a:lnTo>
                  <a:pt x="2911653" y="1688558"/>
                </a:lnTo>
                <a:lnTo>
                  <a:pt x="2924521" y="1576748"/>
                </a:lnTo>
                <a:lnTo>
                  <a:pt x="2928810" y="1464404"/>
                </a:lnTo>
                <a:lnTo>
                  <a:pt x="2924521" y="1352061"/>
                </a:lnTo>
                <a:lnTo>
                  <a:pt x="2911653" y="1240251"/>
                </a:lnTo>
                <a:lnTo>
                  <a:pt x="2890208" y="1129506"/>
                </a:lnTo>
                <a:lnTo>
                  <a:pt x="2860184" y="1020361"/>
                </a:lnTo>
                <a:lnTo>
                  <a:pt x="2821581" y="913347"/>
                </a:lnTo>
                <a:lnTo>
                  <a:pt x="2774401" y="808999"/>
                </a:lnTo>
                <a:lnTo>
                  <a:pt x="2718642" y="707848"/>
                </a:lnTo>
                <a:lnTo>
                  <a:pt x="2654305" y="610429"/>
                </a:lnTo>
                <a:lnTo>
                  <a:pt x="2581389" y="517273"/>
                </a:lnTo>
                <a:lnTo>
                  <a:pt x="2499895" y="428914"/>
                </a:lnTo>
                <a:lnTo>
                  <a:pt x="2411536" y="347420"/>
                </a:lnTo>
                <a:lnTo>
                  <a:pt x="2318381" y="274505"/>
                </a:lnTo>
                <a:lnTo>
                  <a:pt x="2220961" y="210168"/>
                </a:lnTo>
                <a:lnTo>
                  <a:pt x="2119810" y="154409"/>
                </a:lnTo>
                <a:lnTo>
                  <a:pt x="2015462" y="107228"/>
                </a:lnTo>
                <a:lnTo>
                  <a:pt x="1908448" y="68626"/>
                </a:lnTo>
                <a:lnTo>
                  <a:pt x="1799303" y="38602"/>
                </a:lnTo>
                <a:lnTo>
                  <a:pt x="1688558" y="17156"/>
                </a:lnTo>
                <a:lnTo>
                  <a:pt x="1576748" y="4289"/>
                </a:lnTo>
                <a:lnTo>
                  <a:pt x="1464405" y="0"/>
                </a:lnTo>
                <a:close/>
              </a:path>
            </a:pathLst>
          </a:custGeom>
          <a:solidFill>
            <a:srgbClr val="EE2766"/>
          </a:solidFill>
        </p:spPr>
        <p:txBody>
          <a:bodyPr wrap="square" lIns="0" tIns="0" rIns="0" bIns="0" rtlCol="0"/>
          <a:lstStyle/>
          <a:p>
            <a:endParaRPr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762000"/>
            <a:ext cx="8839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000" spc="-345" dirty="0" smtClean="0">
                <a:solidFill>
                  <a:srgbClr val="000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구현 컨텐츠</a:t>
            </a:r>
            <a:endParaRPr sz="4000" spc="-345" dirty="0">
              <a:solidFill>
                <a:srgbClr val="00000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5400" y="1634434"/>
            <a:ext cx="12903200" cy="0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3496" y="2244551"/>
            <a:ext cx="63275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점프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462" y="6705600"/>
            <a:ext cx="103745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물리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2 , 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포물선의 운동 적용 예정</a:t>
            </a:r>
            <a:endParaRPr lang="en-US" altLang="ko-KR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플레이어가 방향키를 누르고 있는 방향으로 나아간다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 </a:t>
            </a:r>
            <a:r>
              <a:rPr lang="en-US" altLang="ko-KR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m_Speed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가 없을 시 </a:t>
            </a:r>
            <a:r>
              <a:rPr lang="ko-KR" altLang="en-US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자유낙하로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떨어진다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931400" y="471525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&lt;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리소스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4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장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&gt;</a:t>
            </a:r>
          </a:p>
          <a:p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사이즈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: 260, 260</a:t>
            </a: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" t="46664" r="95172" b="50631"/>
          <a:stretch/>
        </p:blipFill>
        <p:spPr>
          <a:xfrm>
            <a:off x="1670812" y="3187175"/>
            <a:ext cx="1245278" cy="1511924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168400" y="3091991"/>
            <a:ext cx="6615289" cy="3112532"/>
            <a:chOff x="482600" y="5574268"/>
            <a:chExt cx="6615289" cy="3112532"/>
          </a:xfrm>
        </p:grpSpPr>
        <p:sp>
          <p:nvSpPr>
            <p:cNvPr id="32" name="원호 31"/>
            <p:cNvSpPr/>
            <p:nvPr/>
          </p:nvSpPr>
          <p:spPr>
            <a:xfrm>
              <a:off x="2175933" y="5943600"/>
              <a:ext cx="2720623" cy="2743200"/>
            </a:xfrm>
            <a:prstGeom prst="arc">
              <a:avLst>
                <a:gd name="adj1" fmla="val 10860587"/>
                <a:gd name="adj2" fmla="val 0"/>
              </a:avLst>
            </a:prstGeom>
            <a:ln w="57150">
              <a:prstDash val="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가을소풍M" panose="02020600000000000000" pitchFamily="18" charset="-127"/>
                <a:ea typeface="a가을소풍M" panose="02020600000000000000" pitchFamily="18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482600" y="7315200"/>
              <a:ext cx="66152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530600" y="5943600"/>
              <a:ext cx="1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3541889" y="6310489"/>
              <a:ext cx="914400" cy="10047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 flipV="1">
              <a:off x="2616200" y="6400800"/>
              <a:ext cx="914400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896556" y="6208889"/>
              <a:ext cx="440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가을소풍M" panose="02020600000000000000" pitchFamily="18" charset="-127"/>
                  <a:ea typeface="a가을소풍M" panose="02020600000000000000" pitchFamily="18" charset="-127"/>
                </a:rPr>
                <a:t>1</a:t>
              </a:r>
              <a:endPara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59578" y="5575490"/>
              <a:ext cx="440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가을소풍M" panose="02020600000000000000" pitchFamily="18" charset="-127"/>
                  <a:ea typeface="a가을소풍M" panose="02020600000000000000" pitchFamily="18" charset="-127"/>
                </a:rPr>
                <a:t>1</a:t>
              </a:r>
              <a:endPara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16200" y="5574268"/>
              <a:ext cx="440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가을소풍M" panose="02020600000000000000" pitchFamily="18" charset="-127"/>
                  <a:ea typeface="a가을소풍M" panose="02020600000000000000" pitchFamily="18" charset="-127"/>
                </a:rPr>
                <a:t>1</a:t>
              </a:r>
              <a:endPara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63890" y="6488668"/>
              <a:ext cx="440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가을소풍M" panose="02020600000000000000" pitchFamily="18" charset="-127"/>
                  <a:ea typeface="a가을소풍M" panose="02020600000000000000" pitchFamily="18" charset="-127"/>
                </a:rPr>
                <a:t>1</a:t>
              </a:r>
              <a:endPara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46310" y="6964885"/>
              <a:ext cx="807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가을소풍M" panose="02020600000000000000" pitchFamily="18" charset="-127"/>
                  <a:ea typeface="a가을소풍M" panose="02020600000000000000" pitchFamily="18" charset="-127"/>
                </a:rPr>
                <a:t>45</a:t>
              </a:r>
              <a:r>
                <a:rPr lang="ko-KR" altLang="en-US" dirty="0" smtClean="0">
                  <a:latin typeface="a가을소풍M" panose="02020600000000000000" pitchFamily="18" charset="-127"/>
                  <a:ea typeface="a가을소풍M" panose="02020600000000000000" pitchFamily="18" charset="-127"/>
                </a:rPr>
                <a:t>도</a:t>
              </a:r>
              <a:endPara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15446" y="7467600"/>
              <a:ext cx="1145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a가을소풍M" panose="02020600000000000000" pitchFamily="18" charset="-127"/>
                  <a:ea typeface="a가을소풍M" panose="02020600000000000000" pitchFamily="18" charset="-127"/>
                </a:rPr>
                <a:t>플레이어</a:t>
              </a:r>
              <a:endPara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679243" y="7339000"/>
              <a:ext cx="519287" cy="5547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가을소풍M" panose="02020600000000000000" pitchFamily="18" charset="-127"/>
                <a:ea typeface="a가을소풍M" panose="02020600000000000000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759659" y="7334217"/>
              <a:ext cx="519287" cy="5547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가을소풍M" panose="02020600000000000000" pitchFamily="18" charset="-127"/>
                <a:ea typeface="a가을소풍M" panose="02020600000000000000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74487" y="8037836"/>
              <a:ext cx="1648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a가을소풍M" panose="02020600000000000000" pitchFamily="18" charset="-127"/>
                  <a:ea typeface="a가을소풍M" panose="02020600000000000000" pitchFamily="18" charset="-127"/>
                </a:rPr>
                <a:t>m_Speed</a:t>
              </a:r>
              <a:endPara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endParaRPr>
            </a:p>
          </p:txBody>
        </p:sp>
      </p:grpSp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8" t="46664" r="89561" b="50631"/>
          <a:stretch/>
        </p:blipFill>
        <p:spPr>
          <a:xfrm>
            <a:off x="2731908" y="2012240"/>
            <a:ext cx="1255887" cy="1608117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6" t="46664" r="83793" b="50631"/>
          <a:stretch/>
        </p:blipFill>
        <p:spPr>
          <a:xfrm>
            <a:off x="4219226" y="2024975"/>
            <a:ext cx="1216374" cy="1644051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6" t="46664" r="77671" b="50631"/>
          <a:stretch/>
        </p:blipFill>
        <p:spPr>
          <a:xfrm>
            <a:off x="5460734" y="2929228"/>
            <a:ext cx="1342230" cy="166111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2849032" y="5715000"/>
            <a:ext cx="29661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16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4"/>
          <p:cNvSpPr/>
          <p:nvPr/>
        </p:nvSpPr>
        <p:spPr>
          <a:xfrm>
            <a:off x="25400" y="457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2929254" h="2929254">
                <a:moveTo>
                  <a:pt x="1464405" y="0"/>
                </a:moveTo>
                <a:lnTo>
                  <a:pt x="1352061" y="4289"/>
                </a:lnTo>
                <a:lnTo>
                  <a:pt x="1240251" y="17156"/>
                </a:lnTo>
                <a:lnTo>
                  <a:pt x="1129507" y="38602"/>
                </a:lnTo>
                <a:lnTo>
                  <a:pt x="1020361" y="68626"/>
                </a:lnTo>
                <a:lnTo>
                  <a:pt x="913348" y="107228"/>
                </a:lnTo>
                <a:lnTo>
                  <a:pt x="808999" y="154409"/>
                </a:lnTo>
                <a:lnTo>
                  <a:pt x="707849" y="210168"/>
                </a:lnTo>
                <a:lnTo>
                  <a:pt x="610429" y="274505"/>
                </a:lnTo>
                <a:lnTo>
                  <a:pt x="517273" y="347420"/>
                </a:lnTo>
                <a:lnTo>
                  <a:pt x="428914" y="428914"/>
                </a:lnTo>
                <a:lnTo>
                  <a:pt x="347420" y="517273"/>
                </a:lnTo>
                <a:lnTo>
                  <a:pt x="274505" y="610429"/>
                </a:lnTo>
                <a:lnTo>
                  <a:pt x="210168" y="707848"/>
                </a:lnTo>
                <a:lnTo>
                  <a:pt x="154409" y="808999"/>
                </a:lnTo>
                <a:lnTo>
                  <a:pt x="107228" y="913347"/>
                </a:lnTo>
                <a:lnTo>
                  <a:pt x="68626" y="1020361"/>
                </a:lnTo>
                <a:lnTo>
                  <a:pt x="38602" y="1129506"/>
                </a:lnTo>
                <a:lnTo>
                  <a:pt x="17156" y="1240251"/>
                </a:lnTo>
                <a:lnTo>
                  <a:pt x="4289" y="1352061"/>
                </a:lnTo>
                <a:lnTo>
                  <a:pt x="0" y="1464404"/>
                </a:lnTo>
                <a:lnTo>
                  <a:pt x="4289" y="1576748"/>
                </a:lnTo>
                <a:lnTo>
                  <a:pt x="17156" y="1688558"/>
                </a:lnTo>
                <a:lnTo>
                  <a:pt x="38602" y="1799302"/>
                </a:lnTo>
                <a:lnTo>
                  <a:pt x="68626" y="1908448"/>
                </a:lnTo>
                <a:lnTo>
                  <a:pt x="107228" y="2015461"/>
                </a:lnTo>
                <a:lnTo>
                  <a:pt x="154409" y="2119810"/>
                </a:lnTo>
                <a:lnTo>
                  <a:pt x="210168" y="2220961"/>
                </a:lnTo>
                <a:lnTo>
                  <a:pt x="274505" y="2318381"/>
                </a:lnTo>
                <a:lnTo>
                  <a:pt x="347420" y="2411536"/>
                </a:lnTo>
                <a:lnTo>
                  <a:pt x="428914" y="2499895"/>
                </a:lnTo>
                <a:lnTo>
                  <a:pt x="517273" y="2581389"/>
                </a:lnTo>
                <a:lnTo>
                  <a:pt x="610429" y="2654304"/>
                </a:lnTo>
                <a:lnTo>
                  <a:pt x="707849" y="2718641"/>
                </a:lnTo>
                <a:lnTo>
                  <a:pt x="808999" y="2774400"/>
                </a:lnTo>
                <a:lnTo>
                  <a:pt x="913348" y="2821581"/>
                </a:lnTo>
                <a:lnTo>
                  <a:pt x="1020361" y="2860183"/>
                </a:lnTo>
                <a:lnTo>
                  <a:pt x="1129507" y="2890207"/>
                </a:lnTo>
                <a:lnTo>
                  <a:pt x="1240251" y="2911653"/>
                </a:lnTo>
                <a:lnTo>
                  <a:pt x="1352061" y="2924520"/>
                </a:lnTo>
                <a:lnTo>
                  <a:pt x="1464405" y="2928809"/>
                </a:lnTo>
                <a:lnTo>
                  <a:pt x="1576748" y="2924520"/>
                </a:lnTo>
                <a:lnTo>
                  <a:pt x="1688558" y="2911653"/>
                </a:lnTo>
                <a:lnTo>
                  <a:pt x="1799303" y="2890207"/>
                </a:lnTo>
                <a:lnTo>
                  <a:pt x="1908448" y="2860183"/>
                </a:lnTo>
                <a:lnTo>
                  <a:pt x="2015462" y="2821581"/>
                </a:lnTo>
                <a:lnTo>
                  <a:pt x="2119810" y="2774400"/>
                </a:lnTo>
                <a:lnTo>
                  <a:pt x="2220961" y="2718641"/>
                </a:lnTo>
                <a:lnTo>
                  <a:pt x="2318381" y="2654304"/>
                </a:lnTo>
                <a:lnTo>
                  <a:pt x="2411536" y="2581389"/>
                </a:lnTo>
                <a:lnTo>
                  <a:pt x="2499895" y="2499895"/>
                </a:lnTo>
                <a:lnTo>
                  <a:pt x="2581389" y="2411536"/>
                </a:lnTo>
                <a:lnTo>
                  <a:pt x="2654305" y="2318381"/>
                </a:lnTo>
                <a:lnTo>
                  <a:pt x="2718642" y="2220961"/>
                </a:lnTo>
                <a:lnTo>
                  <a:pt x="2774401" y="2119810"/>
                </a:lnTo>
                <a:lnTo>
                  <a:pt x="2821581" y="2015461"/>
                </a:lnTo>
                <a:lnTo>
                  <a:pt x="2860184" y="1908448"/>
                </a:lnTo>
                <a:lnTo>
                  <a:pt x="2890208" y="1799302"/>
                </a:lnTo>
                <a:lnTo>
                  <a:pt x="2911653" y="1688558"/>
                </a:lnTo>
                <a:lnTo>
                  <a:pt x="2924521" y="1576748"/>
                </a:lnTo>
                <a:lnTo>
                  <a:pt x="2928810" y="1464404"/>
                </a:lnTo>
                <a:lnTo>
                  <a:pt x="2924521" y="1352061"/>
                </a:lnTo>
                <a:lnTo>
                  <a:pt x="2911653" y="1240251"/>
                </a:lnTo>
                <a:lnTo>
                  <a:pt x="2890208" y="1129506"/>
                </a:lnTo>
                <a:lnTo>
                  <a:pt x="2860184" y="1020361"/>
                </a:lnTo>
                <a:lnTo>
                  <a:pt x="2821581" y="913347"/>
                </a:lnTo>
                <a:lnTo>
                  <a:pt x="2774401" y="808999"/>
                </a:lnTo>
                <a:lnTo>
                  <a:pt x="2718642" y="707848"/>
                </a:lnTo>
                <a:lnTo>
                  <a:pt x="2654305" y="610429"/>
                </a:lnTo>
                <a:lnTo>
                  <a:pt x="2581389" y="517273"/>
                </a:lnTo>
                <a:lnTo>
                  <a:pt x="2499895" y="428914"/>
                </a:lnTo>
                <a:lnTo>
                  <a:pt x="2411536" y="347420"/>
                </a:lnTo>
                <a:lnTo>
                  <a:pt x="2318381" y="274505"/>
                </a:lnTo>
                <a:lnTo>
                  <a:pt x="2220961" y="210168"/>
                </a:lnTo>
                <a:lnTo>
                  <a:pt x="2119810" y="154409"/>
                </a:lnTo>
                <a:lnTo>
                  <a:pt x="2015462" y="107228"/>
                </a:lnTo>
                <a:lnTo>
                  <a:pt x="1908448" y="68626"/>
                </a:lnTo>
                <a:lnTo>
                  <a:pt x="1799303" y="38602"/>
                </a:lnTo>
                <a:lnTo>
                  <a:pt x="1688558" y="17156"/>
                </a:lnTo>
                <a:lnTo>
                  <a:pt x="1576748" y="4289"/>
                </a:lnTo>
                <a:lnTo>
                  <a:pt x="1464405" y="0"/>
                </a:lnTo>
                <a:close/>
              </a:path>
            </a:pathLst>
          </a:custGeom>
          <a:solidFill>
            <a:srgbClr val="EE2766"/>
          </a:solidFill>
        </p:spPr>
        <p:txBody>
          <a:bodyPr wrap="square" lIns="0" tIns="0" rIns="0" bIns="0" rtlCol="0"/>
          <a:lstStyle/>
          <a:p>
            <a:endParaRPr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762000"/>
            <a:ext cx="8839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000" spc="-345" dirty="0" smtClean="0">
                <a:solidFill>
                  <a:srgbClr val="000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구현 컨텐츠</a:t>
            </a:r>
            <a:endParaRPr sz="4000" spc="-345" dirty="0">
              <a:solidFill>
                <a:srgbClr val="00000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5400" y="1634434"/>
            <a:ext cx="12903200" cy="0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3496" y="2244551"/>
            <a:ext cx="63275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대쉬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0796" y="7607000"/>
            <a:ext cx="10374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나아가는 거리는 </a:t>
            </a:r>
            <a:r>
              <a:rPr lang="en-US" altLang="ko-KR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m_Speed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의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1.5~2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배 사이로 조절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 </a:t>
            </a: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모션이 끝나는 시점은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1.2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초 이내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(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실제 구현에 따라 변경됨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931400" y="4300428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&lt;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리소스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12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장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&gt;</a:t>
            </a:r>
          </a:p>
          <a:p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&lt;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리소스 생략 부분 있음</a:t>
            </a: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&gt;</a:t>
            </a:r>
          </a:p>
          <a:p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사이즈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: 260, 260</a:t>
            </a: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24228" r="59697" b="73704"/>
          <a:stretch/>
        </p:blipFill>
        <p:spPr>
          <a:xfrm>
            <a:off x="390796" y="3154216"/>
            <a:ext cx="12115800" cy="9906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" t="31541" r="77367" b="65958"/>
          <a:stretch/>
        </p:blipFill>
        <p:spPr>
          <a:xfrm>
            <a:off x="176347" y="5065536"/>
            <a:ext cx="6781800" cy="1198121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730999" y="6243935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&lt;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리소스 </a:t>
            </a: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4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장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&gt;</a:t>
            </a:r>
          </a:p>
          <a:p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사이즈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: 260, 260</a:t>
            </a: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7462" y="430042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대쉬중</a:t>
            </a: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4762" y="61977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대쉬 끝나갈 때</a:t>
            </a: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74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4"/>
          <p:cNvSpPr/>
          <p:nvPr/>
        </p:nvSpPr>
        <p:spPr>
          <a:xfrm>
            <a:off x="25400" y="457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2929254" h="2929254">
                <a:moveTo>
                  <a:pt x="1464405" y="0"/>
                </a:moveTo>
                <a:lnTo>
                  <a:pt x="1352061" y="4289"/>
                </a:lnTo>
                <a:lnTo>
                  <a:pt x="1240251" y="17156"/>
                </a:lnTo>
                <a:lnTo>
                  <a:pt x="1129507" y="38602"/>
                </a:lnTo>
                <a:lnTo>
                  <a:pt x="1020361" y="68626"/>
                </a:lnTo>
                <a:lnTo>
                  <a:pt x="913348" y="107228"/>
                </a:lnTo>
                <a:lnTo>
                  <a:pt x="808999" y="154409"/>
                </a:lnTo>
                <a:lnTo>
                  <a:pt x="707849" y="210168"/>
                </a:lnTo>
                <a:lnTo>
                  <a:pt x="610429" y="274505"/>
                </a:lnTo>
                <a:lnTo>
                  <a:pt x="517273" y="347420"/>
                </a:lnTo>
                <a:lnTo>
                  <a:pt x="428914" y="428914"/>
                </a:lnTo>
                <a:lnTo>
                  <a:pt x="347420" y="517273"/>
                </a:lnTo>
                <a:lnTo>
                  <a:pt x="274505" y="610429"/>
                </a:lnTo>
                <a:lnTo>
                  <a:pt x="210168" y="707848"/>
                </a:lnTo>
                <a:lnTo>
                  <a:pt x="154409" y="808999"/>
                </a:lnTo>
                <a:lnTo>
                  <a:pt x="107228" y="913347"/>
                </a:lnTo>
                <a:lnTo>
                  <a:pt x="68626" y="1020361"/>
                </a:lnTo>
                <a:lnTo>
                  <a:pt x="38602" y="1129506"/>
                </a:lnTo>
                <a:lnTo>
                  <a:pt x="17156" y="1240251"/>
                </a:lnTo>
                <a:lnTo>
                  <a:pt x="4289" y="1352061"/>
                </a:lnTo>
                <a:lnTo>
                  <a:pt x="0" y="1464404"/>
                </a:lnTo>
                <a:lnTo>
                  <a:pt x="4289" y="1576748"/>
                </a:lnTo>
                <a:lnTo>
                  <a:pt x="17156" y="1688558"/>
                </a:lnTo>
                <a:lnTo>
                  <a:pt x="38602" y="1799302"/>
                </a:lnTo>
                <a:lnTo>
                  <a:pt x="68626" y="1908448"/>
                </a:lnTo>
                <a:lnTo>
                  <a:pt x="107228" y="2015461"/>
                </a:lnTo>
                <a:lnTo>
                  <a:pt x="154409" y="2119810"/>
                </a:lnTo>
                <a:lnTo>
                  <a:pt x="210168" y="2220961"/>
                </a:lnTo>
                <a:lnTo>
                  <a:pt x="274505" y="2318381"/>
                </a:lnTo>
                <a:lnTo>
                  <a:pt x="347420" y="2411536"/>
                </a:lnTo>
                <a:lnTo>
                  <a:pt x="428914" y="2499895"/>
                </a:lnTo>
                <a:lnTo>
                  <a:pt x="517273" y="2581389"/>
                </a:lnTo>
                <a:lnTo>
                  <a:pt x="610429" y="2654304"/>
                </a:lnTo>
                <a:lnTo>
                  <a:pt x="707849" y="2718641"/>
                </a:lnTo>
                <a:lnTo>
                  <a:pt x="808999" y="2774400"/>
                </a:lnTo>
                <a:lnTo>
                  <a:pt x="913348" y="2821581"/>
                </a:lnTo>
                <a:lnTo>
                  <a:pt x="1020361" y="2860183"/>
                </a:lnTo>
                <a:lnTo>
                  <a:pt x="1129507" y="2890207"/>
                </a:lnTo>
                <a:lnTo>
                  <a:pt x="1240251" y="2911653"/>
                </a:lnTo>
                <a:lnTo>
                  <a:pt x="1352061" y="2924520"/>
                </a:lnTo>
                <a:lnTo>
                  <a:pt x="1464405" y="2928809"/>
                </a:lnTo>
                <a:lnTo>
                  <a:pt x="1576748" y="2924520"/>
                </a:lnTo>
                <a:lnTo>
                  <a:pt x="1688558" y="2911653"/>
                </a:lnTo>
                <a:lnTo>
                  <a:pt x="1799303" y="2890207"/>
                </a:lnTo>
                <a:lnTo>
                  <a:pt x="1908448" y="2860183"/>
                </a:lnTo>
                <a:lnTo>
                  <a:pt x="2015462" y="2821581"/>
                </a:lnTo>
                <a:lnTo>
                  <a:pt x="2119810" y="2774400"/>
                </a:lnTo>
                <a:lnTo>
                  <a:pt x="2220961" y="2718641"/>
                </a:lnTo>
                <a:lnTo>
                  <a:pt x="2318381" y="2654304"/>
                </a:lnTo>
                <a:lnTo>
                  <a:pt x="2411536" y="2581389"/>
                </a:lnTo>
                <a:lnTo>
                  <a:pt x="2499895" y="2499895"/>
                </a:lnTo>
                <a:lnTo>
                  <a:pt x="2581389" y="2411536"/>
                </a:lnTo>
                <a:lnTo>
                  <a:pt x="2654305" y="2318381"/>
                </a:lnTo>
                <a:lnTo>
                  <a:pt x="2718642" y="2220961"/>
                </a:lnTo>
                <a:lnTo>
                  <a:pt x="2774401" y="2119810"/>
                </a:lnTo>
                <a:lnTo>
                  <a:pt x="2821581" y="2015461"/>
                </a:lnTo>
                <a:lnTo>
                  <a:pt x="2860184" y="1908448"/>
                </a:lnTo>
                <a:lnTo>
                  <a:pt x="2890208" y="1799302"/>
                </a:lnTo>
                <a:lnTo>
                  <a:pt x="2911653" y="1688558"/>
                </a:lnTo>
                <a:lnTo>
                  <a:pt x="2924521" y="1576748"/>
                </a:lnTo>
                <a:lnTo>
                  <a:pt x="2928810" y="1464404"/>
                </a:lnTo>
                <a:lnTo>
                  <a:pt x="2924521" y="1352061"/>
                </a:lnTo>
                <a:lnTo>
                  <a:pt x="2911653" y="1240251"/>
                </a:lnTo>
                <a:lnTo>
                  <a:pt x="2890208" y="1129506"/>
                </a:lnTo>
                <a:lnTo>
                  <a:pt x="2860184" y="1020361"/>
                </a:lnTo>
                <a:lnTo>
                  <a:pt x="2821581" y="913347"/>
                </a:lnTo>
                <a:lnTo>
                  <a:pt x="2774401" y="808999"/>
                </a:lnTo>
                <a:lnTo>
                  <a:pt x="2718642" y="707848"/>
                </a:lnTo>
                <a:lnTo>
                  <a:pt x="2654305" y="610429"/>
                </a:lnTo>
                <a:lnTo>
                  <a:pt x="2581389" y="517273"/>
                </a:lnTo>
                <a:lnTo>
                  <a:pt x="2499895" y="428914"/>
                </a:lnTo>
                <a:lnTo>
                  <a:pt x="2411536" y="347420"/>
                </a:lnTo>
                <a:lnTo>
                  <a:pt x="2318381" y="274505"/>
                </a:lnTo>
                <a:lnTo>
                  <a:pt x="2220961" y="210168"/>
                </a:lnTo>
                <a:lnTo>
                  <a:pt x="2119810" y="154409"/>
                </a:lnTo>
                <a:lnTo>
                  <a:pt x="2015462" y="107228"/>
                </a:lnTo>
                <a:lnTo>
                  <a:pt x="1908448" y="68626"/>
                </a:lnTo>
                <a:lnTo>
                  <a:pt x="1799303" y="38602"/>
                </a:lnTo>
                <a:lnTo>
                  <a:pt x="1688558" y="17156"/>
                </a:lnTo>
                <a:lnTo>
                  <a:pt x="1576748" y="4289"/>
                </a:lnTo>
                <a:lnTo>
                  <a:pt x="1464405" y="0"/>
                </a:lnTo>
                <a:close/>
              </a:path>
            </a:pathLst>
          </a:custGeom>
          <a:solidFill>
            <a:srgbClr val="EE2766"/>
          </a:solidFill>
        </p:spPr>
        <p:txBody>
          <a:bodyPr wrap="square" lIns="0" tIns="0" rIns="0" bIns="0" rtlCol="0"/>
          <a:lstStyle/>
          <a:p>
            <a:endParaRPr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762000"/>
            <a:ext cx="8839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000" spc="-345" dirty="0" smtClean="0">
                <a:solidFill>
                  <a:srgbClr val="000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구현 컨텐츠</a:t>
            </a:r>
            <a:endParaRPr sz="4000" spc="-345" dirty="0">
              <a:solidFill>
                <a:srgbClr val="00000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5400" y="1634434"/>
            <a:ext cx="12903200" cy="0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3496" y="2244551"/>
            <a:ext cx="63275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캐릭터 </a:t>
            </a:r>
            <a:r>
              <a:rPr lang="ko-KR" altLang="en-US" sz="2200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제작시</a:t>
            </a:r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고민해야 할 부분</a:t>
            </a:r>
            <a:r>
              <a:rPr lang="en-US" altLang="ko-KR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0200" y="3048000"/>
            <a:ext cx="103745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애니메이션 진행 도중 공격 혹은 공격을 멈출 때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, 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자연스러운 전환이 필요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현재 </a:t>
            </a:r>
            <a:r>
              <a:rPr lang="ko-KR" altLang="en-US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공격도중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-&gt; 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대쉬</a:t>
            </a: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or 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점프</a:t>
            </a:r>
            <a:endParaRPr lang="en-US" altLang="ko-KR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대쉬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or 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점프 도중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-&gt; 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공격 </a:t>
            </a:r>
            <a:endParaRPr lang="en-US" altLang="ko-KR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프레임 수가 다 같기 때문에 사진을 불러올 때 사진 </a:t>
            </a:r>
            <a:r>
              <a:rPr lang="ko-KR" altLang="en-US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고유번호로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해야함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57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4"/>
          <p:cNvSpPr/>
          <p:nvPr/>
        </p:nvSpPr>
        <p:spPr>
          <a:xfrm>
            <a:off x="25400" y="457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2929254" h="2929254">
                <a:moveTo>
                  <a:pt x="1464405" y="0"/>
                </a:moveTo>
                <a:lnTo>
                  <a:pt x="1352061" y="4289"/>
                </a:lnTo>
                <a:lnTo>
                  <a:pt x="1240251" y="17156"/>
                </a:lnTo>
                <a:lnTo>
                  <a:pt x="1129507" y="38602"/>
                </a:lnTo>
                <a:lnTo>
                  <a:pt x="1020361" y="68626"/>
                </a:lnTo>
                <a:lnTo>
                  <a:pt x="913348" y="107228"/>
                </a:lnTo>
                <a:lnTo>
                  <a:pt x="808999" y="154409"/>
                </a:lnTo>
                <a:lnTo>
                  <a:pt x="707849" y="210168"/>
                </a:lnTo>
                <a:lnTo>
                  <a:pt x="610429" y="274505"/>
                </a:lnTo>
                <a:lnTo>
                  <a:pt x="517273" y="347420"/>
                </a:lnTo>
                <a:lnTo>
                  <a:pt x="428914" y="428914"/>
                </a:lnTo>
                <a:lnTo>
                  <a:pt x="347420" y="517273"/>
                </a:lnTo>
                <a:lnTo>
                  <a:pt x="274505" y="610429"/>
                </a:lnTo>
                <a:lnTo>
                  <a:pt x="210168" y="707848"/>
                </a:lnTo>
                <a:lnTo>
                  <a:pt x="154409" y="808999"/>
                </a:lnTo>
                <a:lnTo>
                  <a:pt x="107228" y="913347"/>
                </a:lnTo>
                <a:lnTo>
                  <a:pt x="68626" y="1020361"/>
                </a:lnTo>
                <a:lnTo>
                  <a:pt x="38602" y="1129506"/>
                </a:lnTo>
                <a:lnTo>
                  <a:pt x="17156" y="1240251"/>
                </a:lnTo>
                <a:lnTo>
                  <a:pt x="4289" y="1352061"/>
                </a:lnTo>
                <a:lnTo>
                  <a:pt x="0" y="1464404"/>
                </a:lnTo>
                <a:lnTo>
                  <a:pt x="4289" y="1576748"/>
                </a:lnTo>
                <a:lnTo>
                  <a:pt x="17156" y="1688558"/>
                </a:lnTo>
                <a:lnTo>
                  <a:pt x="38602" y="1799302"/>
                </a:lnTo>
                <a:lnTo>
                  <a:pt x="68626" y="1908448"/>
                </a:lnTo>
                <a:lnTo>
                  <a:pt x="107228" y="2015461"/>
                </a:lnTo>
                <a:lnTo>
                  <a:pt x="154409" y="2119810"/>
                </a:lnTo>
                <a:lnTo>
                  <a:pt x="210168" y="2220961"/>
                </a:lnTo>
                <a:lnTo>
                  <a:pt x="274505" y="2318381"/>
                </a:lnTo>
                <a:lnTo>
                  <a:pt x="347420" y="2411536"/>
                </a:lnTo>
                <a:lnTo>
                  <a:pt x="428914" y="2499895"/>
                </a:lnTo>
                <a:lnTo>
                  <a:pt x="517273" y="2581389"/>
                </a:lnTo>
                <a:lnTo>
                  <a:pt x="610429" y="2654304"/>
                </a:lnTo>
                <a:lnTo>
                  <a:pt x="707849" y="2718641"/>
                </a:lnTo>
                <a:lnTo>
                  <a:pt x="808999" y="2774400"/>
                </a:lnTo>
                <a:lnTo>
                  <a:pt x="913348" y="2821581"/>
                </a:lnTo>
                <a:lnTo>
                  <a:pt x="1020361" y="2860183"/>
                </a:lnTo>
                <a:lnTo>
                  <a:pt x="1129507" y="2890207"/>
                </a:lnTo>
                <a:lnTo>
                  <a:pt x="1240251" y="2911653"/>
                </a:lnTo>
                <a:lnTo>
                  <a:pt x="1352061" y="2924520"/>
                </a:lnTo>
                <a:lnTo>
                  <a:pt x="1464405" y="2928809"/>
                </a:lnTo>
                <a:lnTo>
                  <a:pt x="1576748" y="2924520"/>
                </a:lnTo>
                <a:lnTo>
                  <a:pt x="1688558" y="2911653"/>
                </a:lnTo>
                <a:lnTo>
                  <a:pt x="1799303" y="2890207"/>
                </a:lnTo>
                <a:lnTo>
                  <a:pt x="1908448" y="2860183"/>
                </a:lnTo>
                <a:lnTo>
                  <a:pt x="2015462" y="2821581"/>
                </a:lnTo>
                <a:lnTo>
                  <a:pt x="2119810" y="2774400"/>
                </a:lnTo>
                <a:lnTo>
                  <a:pt x="2220961" y="2718641"/>
                </a:lnTo>
                <a:lnTo>
                  <a:pt x="2318381" y="2654304"/>
                </a:lnTo>
                <a:lnTo>
                  <a:pt x="2411536" y="2581389"/>
                </a:lnTo>
                <a:lnTo>
                  <a:pt x="2499895" y="2499895"/>
                </a:lnTo>
                <a:lnTo>
                  <a:pt x="2581389" y="2411536"/>
                </a:lnTo>
                <a:lnTo>
                  <a:pt x="2654305" y="2318381"/>
                </a:lnTo>
                <a:lnTo>
                  <a:pt x="2718642" y="2220961"/>
                </a:lnTo>
                <a:lnTo>
                  <a:pt x="2774401" y="2119810"/>
                </a:lnTo>
                <a:lnTo>
                  <a:pt x="2821581" y="2015461"/>
                </a:lnTo>
                <a:lnTo>
                  <a:pt x="2860184" y="1908448"/>
                </a:lnTo>
                <a:lnTo>
                  <a:pt x="2890208" y="1799302"/>
                </a:lnTo>
                <a:lnTo>
                  <a:pt x="2911653" y="1688558"/>
                </a:lnTo>
                <a:lnTo>
                  <a:pt x="2924521" y="1576748"/>
                </a:lnTo>
                <a:lnTo>
                  <a:pt x="2928810" y="1464404"/>
                </a:lnTo>
                <a:lnTo>
                  <a:pt x="2924521" y="1352061"/>
                </a:lnTo>
                <a:lnTo>
                  <a:pt x="2911653" y="1240251"/>
                </a:lnTo>
                <a:lnTo>
                  <a:pt x="2890208" y="1129506"/>
                </a:lnTo>
                <a:lnTo>
                  <a:pt x="2860184" y="1020361"/>
                </a:lnTo>
                <a:lnTo>
                  <a:pt x="2821581" y="913347"/>
                </a:lnTo>
                <a:lnTo>
                  <a:pt x="2774401" y="808999"/>
                </a:lnTo>
                <a:lnTo>
                  <a:pt x="2718642" y="707848"/>
                </a:lnTo>
                <a:lnTo>
                  <a:pt x="2654305" y="610429"/>
                </a:lnTo>
                <a:lnTo>
                  <a:pt x="2581389" y="517273"/>
                </a:lnTo>
                <a:lnTo>
                  <a:pt x="2499895" y="428914"/>
                </a:lnTo>
                <a:lnTo>
                  <a:pt x="2411536" y="347420"/>
                </a:lnTo>
                <a:lnTo>
                  <a:pt x="2318381" y="274505"/>
                </a:lnTo>
                <a:lnTo>
                  <a:pt x="2220961" y="210168"/>
                </a:lnTo>
                <a:lnTo>
                  <a:pt x="2119810" y="154409"/>
                </a:lnTo>
                <a:lnTo>
                  <a:pt x="2015462" y="107228"/>
                </a:lnTo>
                <a:lnTo>
                  <a:pt x="1908448" y="68626"/>
                </a:lnTo>
                <a:lnTo>
                  <a:pt x="1799303" y="38602"/>
                </a:lnTo>
                <a:lnTo>
                  <a:pt x="1688558" y="17156"/>
                </a:lnTo>
                <a:lnTo>
                  <a:pt x="1576748" y="4289"/>
                </a:lnTo>
                <a:lnTo>
                  <a:pt x="1464405" y="0"/>
                </a:lnTo>
                <a:close/>
              </a:path>
            </a:pathLst>
          </a:custGeom>
          <a:solidFill>
            <a:srgbClr val="EE2766"/>
          </a:solidFill>
        </p:spPr>
        <p:txBody>
          <a:bodyPr wrap="square" lIns="0" tIns="0" rIns="0" bIns="0" rtlCol="0"/>
          <a:lstStyle/>
          <a:p>
            <a:endParaRPr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762000"/>
            <a:ext cx="8839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000" spc="-345" dirty="0" smtClean="0">
                <a:solidFill>
                  <a:srgbClr val="000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구현 컨텐츠</a:t>
            </a:r>
            <a:endParaRPr sz="4000" spc="-345" dirty="0">
              <a:solidFill>
                <a:srgbClr val="00000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5400" y="1634434"/>
            <a:ext cx="12903200" cy="0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3496" y="2244551"/>
            <a:ext cx="63275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맵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496" y="5334000"/>
            <a:ext cx="103745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맵 스프라이트는 일직선 구조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오브젝트 </a:t>
            </a:r>
            <a:endParaRPr lang="en-US" altLang="ko-KR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파괴가 가능한 지형</a:t>
            </a:r>
            <a:endParaRPr lang="en-US" altLang="ko-KR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움직이는 지형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(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충돌 범위와 트리거 </a:t>
            </a:r>
            <a:r>
              <a:rPr lang="ko-KR" altLang="en-US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역할하는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충돌을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2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가지로 </a:t>
            </a:r>
            <a:r>
              <a:rPr lang="ko-KR" altLang="en-US" dirty="0" err="1">
                <a:latin typeface="a가을소풍M" panose="02020600000000000000" pitchFamily="18" charset="-127"/>
                <a:ea typeface="a가을소풍M" panose="02020600000000000000" pitchFamily="18" charset="-127"/>
              </a:rPr>
              <a:t>겹</a:t>
            </a:r>
            <a:r>
              <a:rPr lang="ko-KR" altLang="en-US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쳐놓는다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파괴가 불가능한 지형</a:t>
            </a: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59" b="32998"/>
          <a:stretch/>
        </p:blipFill>
        <p:spPr>
          <a:xfrm>
            <a:off x="403496" y="3048258"/>
            <a:ext cx="11503798" cy="151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4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4"/>
          <p:cNvSpPr/>
          <p:nvPr/>
        </p:nvSpPr>
        <p:spPr>
          <a:xfrm>
            <a:off x="25400" y="457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2929254" h="2929254">
                <a:moveTo>
                  <a:pt x="1464405" y="0"/>
                </a:moveTo>
                <a:lnTo>
                  <a:pt x="1352061" y="4289"/>
                </a:lnTo>
                <a:lnTo>
                  <a:pt x="1240251" y="17156"/>
                </a:lnTo>
                <a:lnTo>
                  <a:pt x="1129507" y="38602"/>
                </a:lnTo>
                <a:lnTo>
                  <a:pt x="1020361" y="68626"/>
                </a:lnTo>
                <a:lnTo>
                  <a:pt x="913348" y="107228"/>
                </a:lnTo>
                <a:lnTo>
                  <a:pt x="808999" y="154409"/>
                </a:lnTo>
                <a:lnTo>
                  <a:pt x="707849" y="210168"/>
                </a:lnTo>
                <a:lnTo>
                  <a:pt x="610429" y="274505"/>
                </a:lnTo>
                <a:lnTo>
                  <a:pt x="517273" y="347420"/>
                </a:lnTo>
                <a:lnTo>
                  <a:pt x="428914" y="428914"/>
                </a:lnTo>
                <a:lnTo>
                  <a:pt x="347420" y="517273"/>
                </a:lnTo>
                <a:lnTo>
                  <a:pt x="274505" y="610429"/>
                </a:lnTo>
                <a:lnTo>
                  <a:pt x="210168" y="707848"/>
                </a:lnTo>
                <a:lnTo>
                  <a:pt x="154409" y="808999"/>
                </a:lnTo>
                <a:lnTo>
                  <a:pt x="107228" y="913347"/>
                </a:lnTo>
                <a:lnTo>
                  <a:pt x="68626" y="1020361"/>
                </a:lnTo>
                <a:lnTo>
                  <a:pt x="38602" y="1129506"/>
                </a:lnTo>
                <a:lnTo>
                  <a:pt x="17156" y="1240251"/>
                </a:lnTo>
                <a:lnTo>
                  <a:pt x="4289" y="1352061"/>
                </a:lnTo>
                <a:lnTo>
                  <a:pt x="0" y="1464404"/>
                </a:lnTo>
                <a:lnTo>
                  <a:pt x="4289" y="1576748"/>
                </a:lnTo>
                <a:lnTo>
                  <a:pt x="17156" y="1688558"/>
                </a:lnTo>
                <a:lnTo>
                  <a:pt x="38602" y="1799302"/>
                </a:lnTo>
                <a:lnTo>
                  <a:pt x="68626" y="1908448"/>
                </a:lnTo>
                <a:lnTo>
                  <a:pt x="107228" y="2015461"/>
                </a:lnTo>
                <a:lnTo>
                  <a:pt x="154409" y="2119810"/>
                </a:lnTo>
                <a:lnTo>
                  <a:pt x="210168" y="2220961"/>
                </a:lnTo>
                <a:lnTo>
                  <a:pt x="274505" y="2318381"/>
                </a:lnTo>
                <a:lnTo>
                  <a:pt x="347420" y="2411536"/>
                </a:lnTo>
                <a:lnTo>
                  <a:pt x="428914" y="2499895"/>
                </a:lnTo>
                <a:lnTo>
                  <a:pt x="517273" y="2581389"/>
                </a:lnTo>
                <a:lnTo>
                  <a:pt x="610429" y="2654304"/>
                </a:lnTo>
                <a:lnTo>
                  <a:pt x="707849" y="2718641"/>
                </a:lnTo>
                <a:lnTo>
                  <a:pt x="808999" y="2774400"/>
                </a:lnTo>
                <a:lnTo>
                  <a:pt x="913348" y="2821581"/>
                </a:lnTo>
                <a:lnTo>
                  <a:pt x="1020361" y="2860183"/>
                </a:lnTo>
                <a:lnTo>
                  <a:pt x="1129507" y="2890207"/>
                </a:lnTo>
                <a:lnTo>
                  <a:pt x="1240251" y="2911653"/>
                </a:lnTo>
                <a:lnTo>
                  <a:pt x="1352061" y="2924520"/>
                </a:lnTo>
                <a:lnTo>
                  <a:pt x="1464405" y="2928809"/>
                </a:lnTo>
                <a:lnTo>
                  <a:pt x="1576748" y="2924520"/>
                </a:lnTo>
                <a:lnTo>
                  <a:pt x="1688558" y="2911653"/>
                </a:lnTo>
                <a:lnTo>
                  <a:pt x="1799303" y="2890207"/>
                </a:lnTo>
                <a:lnTo>
                  <a:pt x="1908448" y="2860183"/>
                </a:lnTo>
                <a:lnTo>
                  <a:pt x="2015462" y="2821581"/>
                </a:lnTo>
                <a:lnTo>
                  <a:pt x="2119810" y="2774400"/>
                </a:lnTo>
                <a:lnTo>
                  <a:pt x="2220961" y="2718641"/>
                </a:lnTo>
                <a:lnTo>
                  <a:pt x="2318381" y="2654304"/>
                </a:lnTo>
                <a:lnTo>
                  <a:pt x="2411536" y="2581389"/>
                </a:lnTo>
                <a:lnTo>
                  <a:pt x="2499895" y="2499895"/>
                </a:lnTo>
                <a:lnTo>
                  <a:pt x="2581389" y="2411536"/>
                </a:lnTo>
                <a:lnTo>
                  <a:pt x="2654305" y="2318381"/>
                </a:lnTo>
                <a:lnTo>
                  <a:pt x="2718642" y="2220961"/>
                </a:lnTo>
                <a:lnTo>
                  <a:pt x="2774401" y="2119810"/>
                </a:lnTo>
                <a:lnTo>
                  <a:pt x="2821581" y="2015461"/>
                </a:lnTo>
                <a:lnTo>
                  <a:pt x="2860184" y="1908448"/>
                </a:lnTo>
                <a:lnTo>
                  <a:pt x="2890208" y="1799302"/>
                </a:lnTo>
                <a:lnTo>
                  <a:pt x="2911653" y="1688558"/>
                </a:lnTo>
                <a:lnTo>
                  <a:pt x="2924521" y="1576748"/>
                </a:lnTo>
                <a:lnTo>
                  <a:pt x="2928810" y="1464404"/>
                </a:lnTo>
                <a:lnTo>
                  <a:pt x="2924521" y="1352061"/>
                </a:lnTo>
                <a:lnTo>
                  <a:pt x="2911653" y="1240251"/>
                </a:lnTo>
                <a:lnTo>
                  <a:pt x="2890208" y="1129506"/>
                </a:lnTo>
                <a:lnTo>
                  <a:pt x="2860184" y="1020361"/>
                </a:lnTo>
                <a:lnTo>
                  <a:pt x="2821581" y="913347"/>
                </a:lnTo>
                <a:lnTo>
                  <a:pt x="2774401" y="808999"/>
                </a:lnTo>
                <a:lnTo>
                  <a:pt x="2718642" y="707848"/>
                </a:lnTo>
                <a:lnTo>
                  <a:pt x="2654305" y="610429"/>
                </a:lnTo>
                <a:lnTo>
                  <a:pt x="2581389" y="517273"/>
                </a:lnTo>
                <a:lnTo>
                  <a:pt x="2499895" y="428914"/>
                </a:lnTo>
                <a:lnTo>
                  <a:pt x="2411536" y="347420"/>
                </a:lnTo>
                <a:lnTo>
                  <a:pt x="2318381" y="274505"/>
                </a:lnTo>
                <a:lnTo>
                  <a:pt x="2220961" y="210168"/>
                </a:lnTo>
                <a:lnTo>
                  <a:pt x="2119810" y="154409"/>
                </a:lnTo>
                <a:lnTo>
                  <a:pt x="2015462" y="107228"/>
                </a:lnTo>
                <a:lnTo>
                  <a:pt x="1908448" y="68626"/>
                </a:lnTo>
                <a:lnTo>
                  <a:pt x="1799303" y="38602"/>
                </a:lnTo>
                <a:lnTo>
                  <a:pt x="1688558" y="17156"/>
                </a:lnTo>
                <a:lnTo>
                  <a:pt x="1576748" y="4289"/>
                </a:lnTo>
                <a:lnTo>
                  <a:pt x="1464405" y="0"/>
                </a:lnTo>
                <a:close/>
              </a:path>
            </a:pathLst>
          </a:custGeom>
          <a:solidFill>
            <a:srgbClr val="EE2766"/>
          </a:solidFill>
        </p:spPr>
        <p:txBody>
          <a:bodyPr wrap="square" lIns="0" tIns="0" rIns="0" bIns="0" rtlCol="0"/>
          <a:lstStyle/>
          <a:p>
            <a:endParaRPr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762000"/>
            <a:ext cx="8839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000" spc="-345" dirty="0" smtClean="0">
                <a:solidFill>
                  <a:srgbClr val="000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구현 컨텐츠</a:t>
            </a:r>
            <a:endParaRPr sz="4000" spc="-345" dirty="0">
              <a:solidFill>
                <a:srgbClr val="00000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5400" y="1634434"/>
            <a:ext cx="12903200" cy="0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3496" y="2244551"/>
            <a:ext cx="63275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일반 몬스터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496" y="5334000"/>
            <a:ext cx="10670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4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가지 형태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일반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(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대기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이동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: 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자신의 몸체의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(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가로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)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1.8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배정도의 길이만큼 좌우로 움직인다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 (0.8</a:t>
            </a:r>
            <a:r>
              <a:rPr lang="ko-KR" altLang="en-US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초이내에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ko-KR" altLang="en-US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프레임사용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공격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1 : 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공격 범위에 들어올 경우 대상자에게 총을 쏜다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공격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2 : 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공격 범위에 들어올 경우 대상자에게 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폭탄을 던진다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00" y="2745048"/>
            <a:ext cx="2251694" cy="254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4"/>
          <p:cNvSpPr/>
          <p:nvPr/>
        </p:nvSpPr>
        <p:spPr>
          <a:xfrm>
            <a:off x="25400" y="457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2929254" h="2929254">
                <a:moveTo>
                  <a:pt x="1464405" y="0"/>
                </a:moveTo>
                <a:lnTo>
                  <a:pt x="1352061" y="4289"/>
                </a:lnTo>
                <a:lnTo>
                  <a:pt x="1240251" y="17156"/>
                </a:lnTo>
                <a:lnTo>
                  <a:pt x="1129507" y="38602"/>
                </a:lnTo>
                <a:lnTo>
                  <a:pt x="1020361" y="68626"/>
                </a:lnTo>
                <a:lnTo>
                  <a:pt x="913348" y="107228"/>
                </a:lnTo>
                <a:lnTo>
                  <a:pt x="808999" y="154409"/>
                </a:lnTo>
                <a:lnTo>
                  <a:pt x="707849" y="210168"/>
                </a:lnTo>
                <a:lnTo>
                  <a:pt x="610429" y="274505"/>
                </a:lnTo>
                <a:lnTo>
                  <a:pt x="517273" y="347420"/>
                </a:lnTo>
                <a:lnTo>
                  <a:pt x="428914" y="428914"/>
                </a:lnTo>
                <a:lnTo>
                  <a:pt x="347420" y="517273"/>
                </a:lnTo>
                <a:lnTo>
                  <a:pt x="274505" y="610429"/>
                </a:lnTo>
                <a:lnTo>
                  <a:pt x="210168" y="707848"/>
                </a:lnTo>
                <a:lnTo>
                  <a:pt x="154409" y="808999"/>
                </a:lnTo>
                <a:lnTo>
                  <a:pt x="107228" y="913347"/>
                </a:lnTo>
                <a:lnTo>
                  <a:pt x="68626" y="1020361"/>
                </a:lnTo>
                <a:lnTo>
                  <a:pt x="38602" y="1129506"/>
                </a:lnTo>
                <a:lnTo>
                  <a:pt x="17156" y="1240251"/>
                </a:lnTo>
                <a:lnTo>
                  <a:pt x="4289" y="1352061"/>
                </a:lnTo>
                <a:lnTo>
                  <a:pt x="0" y="1464404"/>
                </a:lnTo>
                <a:lnTo>
                  <a:pt x="4289" y="1576748"/>
                </a:lnTo>
                <a:lnTo>
                  <a:pt x="17156" y="1688558"/>
                </a:lnTo>
                <a:lnTo>
                  <a:pt x="38602" y="1799302"/>
                </a:lnTo>
                <a:lnTo>
                  <a:pt x="68626" y="1908448"/>
                </a:lnTo>
                <a:lnTo>
                  <a:pt x="107228" y="2015461"/>
                </a:lnTo>
                <a:lnTo>
                  <a:pt x="154409" y="2119810"/>
                </a:lnTo>
                <a:lnTo>
                  <a:pt x="210168" y="2220961"/>
                </a:lnTo>
                <a:lnTo>
                  <a:pt x="274505" y="2318381"/>
                </a:lnTo>
                <a:lnTo>
                  <a:pt x="347420" y="2411536"/>
                </a:lnTo>
                <a:lnTo>
                  <a:pt x="428914" y="2499895"/>
                </a:lnTo>
                <a:lnTo>
                  <a:pt x="517273" y="2581389"/>
                </a:lnTo>
                <a:lnTo>
                  <a:pt x="610429" y="2654304"/>
                </a:lnTo>
                <a:lnTo>
                  <a:pt x="707849" y="2718641"/>
                </a:lnTo>
                <a:lnTo>
                  <a:pt x="808999" y="2774400"/>
                </a:lnTo>
                <a:lnTo>
                  <a:pt x="913348" y="2821581"/>
                </a:lnTo>
                <a:lnTo>
                  <a:pt x="1020361" y="2860183"/>
                </a:lnTo>
                <a:lnTo>
                  <a:pt x="1129507" y="2890207"/>
                </a:lnTo>
                <a:lnTo>
                  <a:pt x="1240251" y="2911653"/>
                </a:lnTo>
                <a:lnTo>
                  <a:pt x="1352061" y="2924520"/>
                </a:lnTo>
                <a:lnTo>
                  <a:pt x="1464405" y="2928809"/>
                </a:lnTo>
                <a:lnTo>
                  <a:pt x="1576748" y="2924520"/>
                </a:lnTo>
                <a:lnTo>
                  <a:pt x="1688558" y="2911653"/>
                </a:lnTo>
                <a:lnTo>
                  <a:pt x="1799303" y="2890207"/>
                </a:lnTo>
                <a:lnTo>
                  <a:pt x="1908448" y="2860183"/>
                </a:lnTo>
                <a:lnTo>
                  <a:pt x="2015462" y="2821581"/>
                </a:lnTo>
                <a:lnTo>
                  <a:pt x="2119810" y="2774400"/>
                </a:lnTo>
                <a:lnTo>
                  <a:pt x="2220961" y="2718641"/>
                </a:lnTo>
                <a:lnTo>
                  <a:pt x="2318381" y="2654304"/>
                </a:lnTo>
                <a:lnTo>
                  <a:pt x="2411536" y="2581389"/>
                </a:lnTo>
                <a:lnTo>
                  <a:pt x="2499895" y="2499895"/>
                </a:lnTo>
                <a:lnTo>
                  <a:pt x="2581389" y="2411536"/>
                </a:lnTo>
                <a:lnTo>
                  <a:pt x="2654305" y="2318381"/>
                </a:lnTo>
                <a:lnTo>
                  <a:pt x="2718642" y="2220961"/>
                </a:lnTo>
                <a:lnTo>
                  <a:pt x="2774401" y="2119810"/>
                </a:lnTo>
                <a:lnTo>
                  <a:pt x="2821581" y="2015461"/>
                </a:lnTo>
                <a:lnTo>
                  <a:pt x="2860184" y="1908448"/>
                </a:lnTo>
                <a:lnTo>
                  <a:pt x="2890208" y="1799302"/>
                </a:lnTo>
                <a:lnTo>
                  <a:pt x="2911653" y="1688558"/>
                </a:lnTo>
                <a:lnTo>
                  <a:pt x="2924521" y="1576748"/>
                </a:lnTo>
                <a:lnTo>
                  <a:pt x="2928810" y="1464404"/>
                </a:lnTo>
                <a:lnTo>
                  <a:pt x="2924521" y="1352061"/>
                </a:lnTo>
                <a:lnTo>
                  <a:pt x="2911653" y="1240251"/>
                </a:lnTo>
                <a:lnTo>
                  <a:pt x="2890208" y="1129506"/>
                </a:lnTo>
                <a:lnTo>
                  <a:pt x="2860184" y="1020361"/>
                </a:lnTo>
                <a:lnTo>
                  <a:pt x="2821581" y="913347"/>
                </a:lnTo>
                <a:lnTo>
                  <a:pt x="2774401" y="808999"/>
                </a:lnTo>
                <a:lnTo>
                  <a:pt x="2718642" y="707848"/>
                </a:lnTo>
                <a:lnTo>
                  <a:pt x="2654305" y="610429"/>
                </a:lnTo>
                <a:lnTo>
                  <a:pt x="2581389" y="517273"/>
                </a:lnTo>
                <a:lnTo>
                  <a:pt x="2499895" y="428914"/>
                </a:lnTo>
                <a:lnTo>
                  <a:pt x="2411536" y="347420"/>
                </a:lnTo>
                <a:lnTo>
                  <a:pt x="2318381" y="274505"/>
                </a:lnTo>
                <a:lnTo>
                  <a:pt x="2220961" y="210168"/>
                </a:lnTo>
                <a:lnTo>
                  <a:pt x="2119810" y="154409"/>
                </a:lnTo>
                <a:lnTo>
                  <a:pt x="2015462" y="107228"/>
                </a:lnTo>
                <a:lnTo>
                  <a:pt x="1908448" y="68626"/>
                </a:lnTo>
                <a:lnTo>
                  <a:pt x="1799303" y="38602"/>
                </a:lnTo>
                <a:lnTo>
                  <a:pt x="1688558" y="17156"/>
                </a:lnTo>
                <a:lnTo>
                  <a:pt x="1576748" y="4289"/>
                </a:lnTo>
                <a:lnTo>
                  <a:pt x="1464405" y="0"/>
                </a:lnTo>
                <a:close/>
              </a:path>
            </a:pathLst>
          </a:custGeom>
          <a:solidFill>
            <a:srgbClr val="EE2766"/>
          </a:solidFill>
        </p:spPr>
        <p:txBody>
          <a:bodyPr wrap="square" lIns="0" tIns="0" rIns="0" bIns="0" rtlCol="0"/>
          <a:lstStyle/>
          <a:p>
            <a:endParaRPr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762000"/>
            <a:ext cx="8839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000" spc="-345" dirty="0" smtClean="0">
                <a:solidFill>
                  <a:srgbClr val="000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구현 컨텐츠</a:t>
            </a:r>
            <a:endParaRPr sz="4000" spc="-345" dirty="0">
              <a:solidFill>
                <a:srgbClr val="00000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5400" y="1634434"/>
            <a:ext cx="12903200" cy="0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3496" y="2244551"/>
            <a:ext cx="63275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보스 몬스터 </a:t>
            </a:r>
            <a:r>
              <a:rPr lang="en-US" altLang="ko-KR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_ </a:t>
            </a:r>
            <a:r>
              <a:rPr lang="en-US" altLang="ko-KR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Stage 01 _</a:t>
            </a:r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패턴</a:t>
            </a:r>
            <a:r>
              <a:rPr lang="en-US" altLang="ko-KR" sz="2200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en-US" altLang="ko-KR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01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0800" y="4580091"/>
            <a:ext cx="6781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플레이어의 위치 값이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3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초간 변동이 크게 되지 않을 때 공격을 시전한다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플레이어의 위치 값이 계속 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변동되어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, 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플레이어의 위치 정보를 받는 시간이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7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초간 지속이 된다면</a:t>
            </a: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마지막으로 받은 플레이어의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X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위치를 기점으로 공격을 한다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충돌 오브젝트를 판별하고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, 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파괴가 가능한 오브젝트라면      그 오브젝트는 파괴한다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4640" r="18785" b="7202"/>
          <a:stretch/>
        </p:blipFill>
        <p:spPr>
          <a:xfrm>
            <a:off x="403496" y="3285554"/>
            <a:ext cx="3962401" cy="43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4"/>
          <p:cNvSpPr/>
          <p:nvPr/>
        </p:nvSpPr>
        <p:spPr>
          <a:xfrm>
            <a:off x="25400" y="457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2929254" h="2929254">
                <a:moveTo>
                  <a:pt x="1464405" y="0"/>
                </a:moveTo>
                <a:lnTo>
                  <a:pt x="1352061" y="4289"/>
                </a:lnTo>
                <a:lnTo>
                  <a:pt x="1240251" y="17156"/>
                </a:lnTo>
                <a:lnTo>
                  <a:pt x="1129507" y="38602"/>
                </a:lnTo>
                <a:lnTo>
                  <a:pt x="1020361" y="68626"/>
                </a:lnTo>
                <a:lnTo>
                  <a:pt x="913348" y="107228"/>
                </a:lnTo>
                <a:lnTo>
                  <a:pt x="808999" y="154409"/>
                </a:lnTo>
                <a:lnTo>
                  <a:pt x="707849" y="210168"/>
                </a:lnTo>
                <a:lnTo>
                  <a:pt x="610429" y="274505"/>
                </a:lnTo>
                <a:lnTo>
                  <a:pt x="517273" y="347420"/>
                </a:lnTo>
                <a:lnTo>
                  <a:pt x="428914" y="428914"/>
                </a:lnTo>
                <a:lnTo>
                  <a:pt x="347420" y="517273"/>
                </a:lnTo>
                <a:lnTo>
                  <a:pt x="274505" y="610429"/>
                </a:lnTo>
                <a:lnTo>
                  <a:pt x="210168" y="707848"/>
                </a:lnTo>
                <a:lnTo>
                  <a:pt x="154409" y="808999"/>
                </a:lnTo>
                <a:lnTo>
                  <a:pt x="107228" y="913347"/>
                </a:lnTo>
                <a:lnTo>
                  <a:pt x="68626" y="1020361"/>
                </a:lnTo>
                <a:lnTo>
                  <a:pt x="38602" y="1129506"/>
                </a:lnTo>
                <a:lnTo>
                  <a:pt x="17156" y="1240251"/>
                </a:lnTo>
                <a:lnTo>
                  <a:pt x="4289" y="1352061"/>
                </a:lnTo>
                <a:lnTo>
                  <a:pt x="0" y="1464404"/>
                </a:lnTo>
                <a:lnTo>
                  <a:pt x="4289" y="1576748"/>
                </a:lnTo>
                <a:lnTo>
                  <a:pt x="17156" y="1688558"/>
                </a:lnTo>
                <a:lnTo>
                  <a:pt x="38602" y="1799302"/>
                </a:lnTo>
                <a:lnTo>
                  <a:pt x="68626" y="1908448"/>
                </a:lnTo>
                <a:lnTo>
                  <a:pt x="107228" y="2015461"/>
                </a:lnTo>
                <a:lnTo>
                  <a:pt x="154409" y="2119810"/>
                </a:lnTo>
                <a:lnTo>
                  <a:pt x="210168" y="2220961"/>
                </a:lnTo>
                <a:lnTo>
                  <a:pt x="274505" y="2318381"/>
                </a:lnTo>
                <a:lnTo>
                  <a:pt x="347420" y="2411536"/>
                </a:lnTo>
                <a:lnTo>
                  <a:pt x="428914" y="2499895"/>
                </a:lnTo>
                <a:lnTo>
                  <a:pt x="517273" y="2581389"/>
                </a:lnTo>
                <a:lnTo>
                  <a:pt x="610429" y="2654304"/>
                </a:lnTo>
                <a:lnTo>
                  <a:pt x="707849" y="2718641"/>
                </a:lnTo>
                <a:lnTo>
                  <a:pt x="808999" y="2774400"/>
                </a:lnTo>
                <a:lnTo>
                  <a:pt x="913348" y="2821581"/>
                </a:lnTo>
                <a:lnTo>
                  <a:pt x="1020361" y="2860183"/>
                </a:lnTo>
                <a:lnTo>
                  <a:pt x="1129507" y="2890207"/>
                </a:lnTo>
                <a:lnTo>
                  <a:pt x="1240251" y="2911653"/>
                </a:lnTo>
                <a:lnTo>
                  <a:pt x="1352061" y="2924520"/>
                </a:lnTo>
                <a:lnTo>
                  <a:pt x="1464405" y="2928809"/>
                </a:lnTo>
                <a:lnTo>
                  <a:pt x="1576748" y="2924520"/>
                </a:lnTo>
                <a:lnTo>
                  <a:pt x="1688558" y="2911653"/>
                </a:lnTo>
                <a:lnTo>
                  <a:pt x="1799303" y="2890207"/>
                </a:lnTo>
                <a:lnTo>
                  <a:pt x="1908448" y="2860183"/>
                </a:lnTo>
                <a:lnTo>
                  <a:pt x="2015462" y="2821581"/>
                </a:lnTo>
                <a:lnTo>
                  <a:pt x="2119810" y="2774400"/>
                </a:lnTo>
                <a:lnTo>
                  <a:pt x="2220961" y="2718641"/>
                </a:lnTo>
                <a:lnTo>
                  <a:pt x="2318381" y="2654304"/>
                </a:lnTo>
                <a:lnTo>
                  <a:pt x="2411536" y="2581389"/>
                </a:lnTo>
                <a:lnTo>
                  <a:pt x="2499895" y="2499895"/>
                </a:lnTo>
                <a:lnTo>
                  <a:pt x="2581389" y="2411536"/>
                </a:lnTo>
                <a:lnTo>
                  <a:pt x="2654305" y="2318381"/>
                </a:lnTo>
                <a:lnTo>
                  <a:pt x="2718642" y="2220961"/>
                </a:lnTo>
                <a:lnTo>
                  <a:pt x="2774401" y="2119810"/>
                </a:lnTo>
                <a:lnTo>
                  <a:pt x="2821581" y="2015461"/>
                </a:lnTo>
                <a:lnTo>
                  <a:pt x="2860184" y="1908448"/>
                </a:lnTo>
                <a:lnTo>
                  <a:pt x="2890208" y="1799302"/>
                </a:lnTo>
                <a:lnTo>
                  <a:pt x="2911653" y="1688558"/>
                </a:lnTo>
                <a:lnTo>
                  <a:pt x="2924521" y="1576748"/>
                </a:lnTo>
                <a:lnTo>
                  <a:pt x="2928810" y="1464404"/>
                </a:lnTo>
                <a:lnTo>
                  <a:pt x="2924521" y="1352061"/>
                </a:lnTo>
                <a:lnTo>
                  <a:pt x="2911653" y="1240251"/>
                </a:lnTo>
                <a:lnTo>
                  <a:pt x="2890208" y="1129506"/>
                </a:lnTo>
                <a:lnTo>
                  <a:pt x="2860184" y="1020361"/>
                </a:lnTo>
                <a:lnTo>
                  <a:pt x="2821581" y="913347"/>
                </a:lnTo>
                <a:lnTo>
                  <a:pt x="2774401" y="808999"/>
                </a:lnTo>
                <a:lnTo>
                  <a:pt x="2718642" y="707848"/>
                </a:lnTo>
                <a:lnTo>
                  <a:pt x="2654305" y="610429"/>
                </a:lnTo>
                <a:lnTo>
                  <a:pt x="2581389" y="517273"/>
                </a:lnTo>
                <a:lnTo>
                  <a:pt x="2499895" y="428914"/>
                </a:lnTo>
                <a:lnTo>
                  <a:pt x="2411536" y="347420"/>
                </a:lnTo>
                <a:lnTo>
                  <a:pt x="2318381" y="274505"/>
                </a:lnTo>
                <a:lnTo>
                  <a:pt x="2220961" y="210168"/>
                </a:lnTo>
                <a:lnTo>
                  <a:pt x="2119810" y="154409"/>
                </a:lnTo>
                <a:lnTo>
                  <a:pt x="2015462" y="107228"/>
                </a:lnTo>
                <a:lnTo>
                  <a:pt x="1908448" y="68626"/>
                </a:lnTo>
                <a:lnTo>
                  <a:pt x="1799303" y="38602"/>
                </a:lnTo>
                <a:lnTo>
                  <a:pt x="1688558" y="17156"/>
                </a:lnTo>
                <a:lnTo>
                  <a:pt x="1576748" y="4289"/>
                </a:lnTo>
                <a:lnTo>
                  <a:pt x="1464405" y="0"/>
                </a:lnTo>
                <a:close/>
              </a:path>
            </a:pathLst>
          </a:custGeom>
          <a:solidFill>
            <a:srgbClr val="EE2766"/>
          </a:solidFill>
        </p:spPr>
        <p:txBody>
          <a:bodyPr wrap="square" lIns="0" tIns="0" rIns="0" bIns="0" rtlCol="0"/>
          <a:lstStyle/>
          <a:p>
            <a:endParaRPr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762000"/>
            <a:ext cx="8839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000" spc="-345" dirty="0" smtClean="0">
                <a:solidFill>
                  <a:srgbClr val="000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구현 컨텐츠</a:t>
            </a:r>
            <a:endParaRPr sz="4000" spc="-345" dirty="0">
              <a:solidFill>
                <a:srgbClr val="00000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5400" y="1634434"/>
            <a:ext cx="12903200" cy="0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3496" y="2244551"/>
            <a:ext cx="63275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보스 몬스터 </a:t>
            </a:r>
            <a:r>
              <a:rPr lang="en-US" altLang="ko-KR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_ </a:t>
            </a:r>
            <a:r>
              <a:rPr lang="en-US" altLang="ko-KR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Stage 01 _</a:t>
            </a:r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패턴 </a:t>
            </a:r>
            <a:r>
              <a:rPr lang="en-US" altLang="ko-KR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02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2623" y="7340878"/>
            <a:ext cx="77526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일정 시간이 지날 경우 발동 되는 패턴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첫 발사각은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20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도로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,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10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도씩 증가하여 최대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90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도 각도로 발사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(7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개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발사 속도는 플레이어의 최고 점프 체공시간보다 빠르게 설정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(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피하는 방법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3"/>
          <a:stretch/>
        </p:blipFill>
        <p:spPr>
          <a:xfrm>
            <a:off x="426074" y="3124200"/>
            <a:ext cx="2868171" cy="3685123"/>
          </a:xfrm>
          <a:prstGeom prst="rect">
            <a:avLst/>
          </a:prstGeom>
        </p:spPr>
      </p:pic>
      <p:sp>
        <p:nvSpPr>
          <p:cNvPr id="12" name="순서도: 데이터 11"/>
          <p:cNvSpPr/>
          <p:nvPr/>
        </p:nvSpPr>
        <p:spPr>
          <a:xfrm>
            <a:off x="2768600" y="6047323"/>
            <a:ext cx="9906000" cy="762000"/>
          </a:xfrm>
          <a:prstGeom prst="flowChartInputOutp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2540000" y="4966761"/>
            <a:ext cx="1143000" cy="17388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2540000" y="4966761"/>
            <a:ext cx="1905000" cy="17388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570345" y="4976651"/>
            <a:ext cx="2712855" cy="17289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2600690" y="4966761"/>
            <a:ext cx="3520710" cy="16626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2584456" y="4959121"/>
            <a:ext cx="4409366" cy="14966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2595745" y="4993401"/>
            <a:ext cx="4893377" cy="1237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2595745" y="5010151"/>
            <a:ext cx="5202055" cy="7144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2626090" y="5005486"/>
            <a:ext cx="5358332" cy="999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546184" y="3020477"/>
            <a:ext cx="24161" cy="37888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73586" y="5570589"/>
            <a:ext cx="6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20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도</a:t>
            </a: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25540" y="5005486"/>
            <a:ext cx="6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1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0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도</a:t>
            </a: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430" y="6172118"/>
            <a:ext cx="990600" cy="869799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45" y="6202140"/>
            <a:ext cx="990600" cy="869799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910" y="6194500"/>
            <a:ext cx="990600" cy="869799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790" y="6204961"/>
            <a:ext cx="990600" cy="869799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655" y="6059950"/>
            <a:ext cx="990600" cy="869799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000" y="5702220"/>
            <a:ext cx="990600" cy="869799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667" y="5181776"/>
            <a:ext cx="990600" cy="869799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0" y="4661332"/>
            <a:ext cx="990600" cy="86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4"/>
          <p:cNvSpPr/>
          <p:nvPr/>
        </p:nvSpPr>
        <p:spPr>
          <a:xfrm>
            <a:off x="25400" y="457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2929254" h="2929254">
                <a:moveTo>
                  <a:pt x="1464405" y="0"/>
                </a:moveTo>
                <a:lnTo>
                  <a:pt x="1352061" y="4289"/>
                </a:lnTo>
                <a:lnTo>
                  <a:pt x="1240251" y="17156"/>
                </a:lnTo>
                <a:lnTo>
                  <a:pt x="1129507" y="38602"/>
                </a:lnTo>
                <a:lnTo>
                  <a:pt x="1020361" y="68626"/>
                </a:lnTo>
                <a:lnTo>
                  <a:pt x="913348" y="107228"/>
                </a:lnTo>
                <a:lnTo>
                  <a:pt x="808999" y="154409"/>
                </a:lnTo>
                <a:lnTo>
                  <a:pt x="707849" y="210168"/>
                </a:lnTo>
                <a:lnTo>
                  <a:pt x="610429" y="274505"/>
                </a:lnTo>
                <a:lnTo>
                  <a:pt x="517273" y="347420"/>
                </a:lnTo>
                <a:lnTo>
                  <a:pt x="428914" y="428914"/>
                </a:lnTo>
                <a:lnTo>
                  <a:pt x="347420" y="517273"/>
                </a:lnTo>
                <a:lnTo>
                  <a:pt x="274505" y="610429"/>
                </a:lnTo>
                <a:lnTo>
                  <a:pt x="210168" y="707848"/>
                </a:lnTo>
                <a:lnTo>
                  <a:pt x="154409" y="808999"/>
                </a:lnTo>
                <a:lnTo>
                  <a:pt x="107228" y="913347"/>
                </a:lnTo>
                <a:lnTo>
                  <a:pt x="68626" y="1020361"/>
                </a:lnTo>
                <a:lnTo>
                  <a:pt x="38602" y="1129506"/>
                </a:lnTo>
                <a:lnTo>
                  <a:pt x="17156" y="1240251"/>
                </a:lnTo>
                <a:lnTo>
                  <a:pt x="4289" y="1352061"/>
                </a:lnTo>
                <a:lnTo>
                  <a:pt x="0" y="1464404"/>
                </a:lnTo>
                <a:lnTo>
                  <a:pt x="4289" y="1576748"/>
                </a:lnTo>
                <a:lnTo>
                  <a:pt x="17156" y="1688558"/>
                </a:lnTo>
                <a:lnTo>
                  <a:pt x="38602" y="1799302"/>
                </a:lnTo>
                <a:lnTo>
                  <a:pt x="68626" y="1908448"/>
                </a:lnTo>
                <a:lnTo>
                  <a:pt x="107228" y="2015461"/>
                </a:lnTo>
                <a:lnTo>
                  <a:pt x="154409" y="2119810"/>
                </a:lnTo>
                <a:lnTo>
                  <a:pt x="210168" y="2220961"/>
                </a:lnTo>
                <a:lnTo>
                  <a:pt x="274505" y="2318381"/>
                </a:lnTo>
                <a:lnTo>
                  <a:pt x="347420" y="2411536"/>
                </a:lnTo>
                <a:lnTo>
                  <a:pt x="428914" y="2499895"/>
                </a:lnTo>
                <a:lnTo>
                  <a:pt x="517273" y="2581389"/>
                </a:lnTo>
                <a:lnTo>
                  <a:pt x="610429" y="2654304"/>
                </a:lnTo>
                <a:lnTo>
                  <a:pt x="707849" y="2718641"/>
                </a:lnTo>
                <a:lnTo>
                  <a:pt x="808999" y="2774400"/>
                </a:lnTo>
                <a:lnTo>
                  <a:pt x="913348" y="2821581"/>
                </a:lnTo>
                <a:lnTo>
                  <a:pt x="1020361" y="2860183"/>
                </a:lnTo>
                <a:lnTo>
                  <a:pt x="1129507" y="2890207"/>
                </a:lnTo>
                <a:lnTo>
                  <a:pt x="1240251" y="2911653"/>
                </a:lnTo>
                <a:lnTo>
                  <a:pt x="1352061" y="2924520"/>
                </a:lnTo>
                <a:lnTo>
                  <a:pt x="1464405" y="2928809"/>
                </a:lnTo>
                <a:lnTo>
                  <a:pt x="1576748" y="2924520"/>
                </a:lnTo>
                <a:lnTo>
                  <a:pt x="1688558" y="2911653"/>
                </a:lnTo>
                <a:lnTo>
                  <a:pt x="1799303" y="2890207"/>
                </a:lnTo>
                <a:lnTo>
                  <a:pt x="1908448" y="2860183"/>
                </a:lnTo>
                <a:lnTo>
                  <a:pt x="2015462" y="2821581"/>
                </a:lnTo>
                <a:lnTo>
                  <a:pt x="2119810" y="2774400"/>
                </a:lnTo>
                <a:lnTo>
                  <a:pt x="2220961" y="2718641"/>
                </a:lnTo>
                <a:lnTo>
                  <a:pt x="2318381" y="2654304"/>
                </a:lnTo>
                <a:lnTo>
                  <a:pt x="2411536" y="2581389"/>
                </a:lnTo>
                <a:lnTo>
                  <a:pt x="2499895" y="2499895"/>
                </a:lnTo>
                <a:lnTo>
                  <a:pt x="2581389" y="2411536"/>
                </a:lnTo>
                <a:lnTo>
                  <a:pt x="2654305" y="2318381"/>
                </a:lnTo>
                <a:lnTo>
                  <a:pt x="2718642" y="2220961"/>
                </a:lnTo>
                <a:lnTo>
                  <a:pt x="2774401" y="2119810"/>
                </a:lnTo>
                <a:lnTo>
                  <a:pt x="2821581" y="2015461"/>
                </a:lnTo>
                <a:lnTo>
                  <a:pt x="2860184" y="1908448"/>
                </a:lnTo>
                <a:lnTo>
                  <a:pt x="2890208" y="1799302"/>
                </a:lnTo>
                <a:lnTo>
                  <a:pt x="2911653" y="1688558"/>
                </a:lnTo>
                <a:lnTo>
                  <a:pt x="2924521" y="1576748"/>
                </a:lnTo>
                <a:lnTo>
                  <a:pt x="2928810" y="1464404"/>
                </a:lnTo>
                <a:lnTo>
                  <a:pt x="2924521" y="1352061"/>
                </a:lnTo>
                <a:lnTo>
                  <a:pt x="2911653" y="1240251"/>
                </a:lnTo>
                <a:lnTo>
                  <a:pt x="2890208" y="1129506"/>
                </a:lnTo>
                <a:lnTo>
                  <a:pt x="2860184" y="1020361"/>
                </a:lnTo>
                <a:lnTo>
                  <a:pt x="2821581" y="913347"/>
                </a:lnTo>
                <a:lnTo>
                  <a:pt x="2774401" y="808999"/>
                </a:lnTo>
                <a:lnTo>
                  <a:pt x="2718642" y="707848"/>
                </a:lnTo>
                <a:lnTo>
                  <a:pt x="2654305" y="610429"/>
                </a:lnTo>
                <a:lnTo>
                  <a:pt x="2581389" y="517273"/>
                </a:lnTo>
                <a:lnTo>
                  <a:pt x="2499895" y="428914"/>
                </a:lnTo>
                <a:lnTo>
                  <a:pt x="2411536" y="347420"/>
                </a:lnTo>
                <a:lnTo>
                  <a:pt x="2318381" y="274505"/>
                </a:lnTo>
                <a:lnTo>
                  <a:pt x="2220961" y="210168"/>
                </a:lnTo>
                <a:lnTo>
                  <a:pt x="2119810" y="154409"/>
                </a:lnTo>
                <a:lnTo>
                  <a:pt x="2015462" y="107228"/>
                </a:lnTo>
                <a:lnTo>
                  <a:pt x="1908448" y="68626"/>
                </a:lnTo>
                <a:lnTo>
                  <a:pt x="1799303" y="38602"/>
                </a:lnTo>
                <a:lnTo>
                  <a:pt x="1688558" y="17156"/>
                </a:lnTo>
                <a:lnTo>
                  <a:pt x="1576748" y="4289"/>
                </a:lnTo>
                <a:lnTo>
                  <a:pt x="1464405" y="0"/>
                </a:lnTo>
                <a:close/>
              </a:path>
            </a:pathLst>
          </a:custGeom>
          <a:solidFill>
            <a:srgbClr val="EE2766"/>
          </a:solidFill>
        </p:spPr>
        <p:txBody>
          <a:bodyPr wrap="square" lIns="0" tIns="0" rIns="0" bIns="0" rtlCol="0"/>
          <a:lstStyle/>
          <a:p>
            <a:endParaRPr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762000"/>
            <a:ext cx="8839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000" spc="-345" dirty="0" smtClean="0">
                <a:solidFill>
                  <a:srgbClr val="000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구현 컨텐츠</a:t>
            </a:r>
            <a:endParaRPr sz="4000" spc="-345" dirty="0">
              <a:solidFill>
                <a:srgbClr val="00000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5400" y="1634434"/>
            <a:ext cx="12903200" cy="0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3496" y="2244551"/>
            <a:ext cx="63275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보스 몬스터 </a:t>
            </a:r>
            <a:r>
              <a:rPr lang="en-US" altLang="ko-KR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_ </a:t>
            </a:r>
            <a:r>
              <a:rPr lang="en-US" altLang="ko-KR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Stage 02 _</a:t>
            </a:r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패턴</a:t>
            </a:r>
            <a:r>
              <a:rPr lang="en-US" altLang="ko-KR" sz="2200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en-US" altLang="ko-KR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01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6074" y="7032850"/>
            <a:ext cx="11280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피격 시 혹은 공격 패턴 진행 후 나오는 패턴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이동은 가속으로 진행하여 플레이어가 충분히 인지할 수 있도록 함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.(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속도는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2.5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초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플레이어는 </a:t>
            </a:r>
            <a:r>
              <a:rPr lang="ko-KR" altLang="en-US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대쉬를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이용하여만 피할 수 있다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 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대략적인 각도는 플레이어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(Y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축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)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과 화면사이즈를 </a:t>
            </a:r>
            <a:endParaRPr lang="en-US" altLang="ko-KR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  계산하여 추후 진행</a:t>
            </a:r>
            <a:endParaRPr lang="en-US" altLang="ko-KR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90900" y="3341451"/>
            <a:ext cx="6172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3393722" y="6370379"/>
            <a:ext cx="6172200" cy="35379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3938753" y="5714306"/>
            <a:ext cx="5624347" cy="6374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559800" y="5671202"/>
            <a:ext cx="381000" cy="65607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314" y="4979751"/>
            <a:ext cx="1600200" cy="1469110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 flipH="1">
            <a:off x="6883400" y="6172200"/>
            <a:ext cx="1676400" cy="0"/>
          </a:xfrm>
          <a:prstGeom prst="straightConnector1">
            <a:avLst/>
          </a:prstGeom>
          <a:ln w="57150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093200" y="3505200"/>
            <a:ext cx="0" cy="16251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4912057" y="5869684"/>
            <a:ext cx="447343" cy="4575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/>
              <a:t>1</a:t>
            </a:r>
            <a:endParaRPr lang="ko-KR" altLang="en-US" sz="2500" dirty="0"/>
          </a:p>
        </p:txBody>
      </p:sp>
      <p:sp>
        <p:nvSpPr>
          <p:cNvPr id="25" name="타원 24"/>
          <p:cNvSpPr/>
          <p:nvPr/>
        </p:nvSpPr>
        <p:spPr>
          <a:xfrm>
            <a:off x="8869528" y="3101647"/>
            <a:ext cx="447343" cy="4575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/>
              <a:t>2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32389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4"/>
          <p:cNvSpPr/>
          <p:nvPr/>
        </p:nvSpPr>
        <p:spPr>
          <a:xfrm>
            <a:off x="25400" y="457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2929254" h="2929254">
                <a:moveTo>
                  <a:pt x="1464405" y="0"/>
                </a:moveTo>
                <a:lnTo>
                  <a:pt x="1352061" y="4289"/>
                </a:lnTo>
                <a:lnTo>
                  <a:pt x="1240251" y="17156"/>
                </a:lnTo>
                <a:lnTo>
                  <a:pt x="1129507" y="38602"/>
                </a:lnTo>
                <a:lnTo>
                  <a:pt x="1020361" y="68626"/>
                </a:lnTo>
                <a:lnTo>
                  <a:pt x="913348" y="107228"/>
                </a:lnTo>
                <a:lnTo>
                  <a:pt x="808999" y="154409"/>
                </a:lnTo>
                <a:lnTo>
                  <a:pt x="707849" y="210168"/>
                </a:lnTo>
                <a:lnTo>
                  <a:pt x="610429" y="274505"/>
                </a:lnTo>
                <a:lnTo>
                  <a:pt x="517273" y="347420"/>
                </a:lnTo>
                <a:lnTo>
                  <a:pt x="428914" y="428914"/>
                </a:lnTo>
                <a:lnTo>
                  <a:pt x="347420" y="517273"/>
                </a:lnTo>
                <a:lnTo>
                  <a:pt x="274505" y="610429"/>
                </a:lnTo>
                <a:lnTo>
                  <a:pt x="210168" y="707848"/>
                </a:lnTo>
                <a:lnTo>
                  <a:pt x="154409" y="808999"/>
                </a:lnTo>
                <a:lnTo>
                  <a:pt x="107228" y="913347"/>
                </a:lnTo>
                <a:lnTo>
                  <a:pt x="68626" y="1020361"/>
                </a:lnTo>
                <a:lnTo>
                  <a:pt x="38602" y="1129506"/>
                </a:lnTo>
                <a:lnTo>
                  <a:pt x="17156" y="1240251"/>
                </a:lnTo>
                <a:lnTo>
                  <a:pt x="4289" y="1352061"/>
                </a:lnTo>
                <a:lnTo>
                  <a:pt x="0" y="1464404"/>
                </a:lnTo>
                <a:lnTo>
                  <a:pt x="4289" y="1576748"/>
                </a:lnTo>
                <a:lnTo>
                  <a:pt x="17156" y="1688558"/>
                </a:lnTo>
                <a:lnTo>
                  <a:pt x="38602" y="1799302"/>
                </a:lnTo>
                <a:lnTo>
                  <a:pt x="68626" y="1908448"/>
                </a:lnTo>
                <a:lnTo>
                  <a:pt x="107228" y="2015461"/>
                </a:lnTo>
                <a:lnTo>
                  <a:pt x="154409" y="2119810"/>
                </a:lnTo>
                <a:lnTo>
                  <a:pt x="210168" y="2220961"/>
                </a:lnTo>
                <a:lnTo>
                  <a:pt x="274505" y="2318381"/>
                </a:lnTo>
                <a:lnTo>
                  <a:pt x="347420" y="2411536"/>
                </a:lnTo>
                <a:lnTo>
                  <a:pt x="428914" y="2499895"/>
                </a:lnTo>
                <a:lnTo>
                  <a:pt x="517273" y="2581389"/>
                </a:lnTo>
                <a:lnTo>
                  <a:pt x="610429" y="2654304"/>
                </a:lnTo>
                <a:lnTo>
                  <a:pt x="707849" y="2718641"/>
                </a:lnTo>
                <a:lnTo>
                  <a:pt x="808999" y="2774400"/>
                </a:lnTo>
                <a:lnTo>
                  <a:pt x="913348" y="2821581"/>
                </a:lnTo>
                <a:lnTo>
                  <a:pt x="1020361" y="2860183"/>
                </a:lnTo>
                <a:lnTo>
                  <a:pt x="1129507" y="2890207"/>
                </a:lnTo>
                <a:lnTo>
                  <a:pt x="1240251" y="2911653"/>
                </a:lnTo>
                <a:lnTo>
                  <a:pt x="1352061" y="2924520"/>
                </a:lnTo>
                <a:lnTo>
                  <a:pt x="1464405" y="2928809"/>
                </a:lnTo>
                <a:lnTo>
                  <a:pt x="1576748" y="2924520"/>
                </a:lnTo>
                <a:lnTo>
                  <a:pt x="1688558" y="2911653"/>
                </a:lnTo>
                <a:lnTo>
                  <a:pt x="1799303" y="2890207"/>
                </a:lnTo>
                <a:lnTo>
                  <a:pt x="1908448" y="2860183"/>
                </a:lnTo>
                <a:lnTo>
                  <a:pt x="2015462" y="2821581"/>
                </a:lnTo>
                <a:lnTo>
                  <a:pt x="2119810" y="2774400"/>
                </a:lnTo>
                <a:lnTo>
                  <a:pt x="2220961" y="2718641"/>
                </a:lnTo>
                <a:lnTo>
                  <a:pt x="2318381" y="2654304"/>
                </a:lnTo>
                <a:lnTo>
                  <a:pt x="2411536" y="2581389"/>
                </a:lnTo>
                <a:lnTo>
                  <a:pt x="2499895" y="2499895"/>
                </a:lnTo>
                <a:lnTo>
                  <a:pt x="2581389" y="2411536"/>
                </a:lnTo>
                <a:lnTo>
                  <a:pt x="2654305" y="2318381"/>
                </a:lnTo>
                <a:lnTo>
                  <a:pt x="2718642" y="2220961"/>
                </a:lnTo>
                <a:lnTo>
                  <a:pt x="2774401" y="2119810"/>
                </a:lnTo>
                <a:lnTo>
                  <a:pt x="2821581" y="2015461"/>
                </a:lnTo>
                <a:lnTo>
                  <a:pt x="2860184" y="1908448"/>
                </a:lnTo>
                <a:lnTo>
                  <a:pt x="2890208" y="1799302"/>
                </a:lnTo>
                <a:lnTo>
                  <a:pt x="2911653" y="1688558"/>
                </a:lnTo>
                <a:lnTo>
                  <a:pt x="2924521" y="1576748"/>
                </a:lnTo>
                <a:lnTo>
                  <a:pt x="2928810" y="1464404"/>
                </a:lnTo>
                <a:lnTo>
                  <a:pt x="2924521" y="1352061"/>
                </a:lnTo>
                <a:lnTo>
                  <a:pt x="2911653" y="1240251"/>
                </a:lnTo>
                <a:lnTo>
                  <a:pt x="2890208" y="1129506"/>
                </a:lnTo>
                <a:lnTo>
                  <a:pt x="2860184" y="1020361"/>
                </a:lnTo>
                <a:lnTo>
                  <a:pt x="2821581" y="913347"/>
                </a:lnTo>
                <a:lnTo>
                  <a:pt x="2774401" y="808999"/>
                </a:lnTo>
                <a:lnTo>
                  <a:pt x="2718642" y="707848"/>
                </a:lnTo>
                <a:lnTo>
                  <a:pt x="2654305" y="610429"/>
                </a:lnTo>
                <a:lnTo>
                  <a:pt x="2581389" y="517273"/>
                </a:lnTo>
                <a:lnTo>
                  <a:pt x="2499895" y="428914"/>
                </a:lnTo>
                <a:lnTo>
                  <a:pt x="2411536" y="347420"/>
                </a:lnTo>
                <a:lnTo>
                  <a:pt x="2318381" y="274505"/>
                </a:lnTo>
                <a:lnTo>
                  <a:pt x="2220961" y="210168"/>
                </a:lnTo>
                <a:lnTo>
                  <a:pt x="2119810" y="154409"/>
                </a:lnTo>
                <a:lnTo>
                  <a:pt x="2015462" y="107228"/>
                </a:lnTo>
                <a:lnTo>
                  <a:pt x="1908448" y="68626"/>
                </a:lnTo>
                <a:lnTo>
                  <a:pt x="1799303" y="38602"/>
                </a:lnTo>
                <a:lnTo>
                  <a:pt x="1688558" y="17156"/>
                </a:lnTo>
                <a:lnTo>
                  <a:pt x="1576748" y="4289"/>
                </a:lnTo>
                <a:lnTo>
                  <a:pt x="1464405" y="0"/>
                </a:lnTo>
                <a:close/>
              </a:path>
            </a:pathLst>
          </a:custGeom>
          <a:solidFill>
            <a:srgbClr val="EE2766"/>
          </a:solidFill>
        </p:spPr>
        <p:txBody>
          <a:bodyPr wrap="square" lIns="0" tIns="0" rIns="0" bIns="0" rtlCol="0"/>
          <a:lstStyle/>
          <a:p>
            <a:endParaRPr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762000"/>
            <a:ext cx="8839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000" spc="-345" dirty="0" smtClean="0">
                <a:solidFill>
                  <a:srgbClr val="000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구현 컨텐츠</a:t>
            </a:r>
            <a:endParaRPr sz="4000" spc="-345" dirty="0">
              <a:solidFill>
                <a:srgbClr val="00000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5400" y="1634434"/>
            <a:ext cx="12903200" cy="0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3496" y="2244551"/>
            <a:ext cx="63275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보스 몬스터 </a:t>
            </a:r>
            <a:r>
              <a:rPr lang="en-US" altLang="ko-KR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_ </a:t>
            </a:r>
            <a:r>
              <a:rPr lang="en-US" altLang="ko-KR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Stage 02 _</a:t>
            </a:r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패턴 </a:t>
            </a:r>
            <a:r>
              <a:rPr lang="en-US" altLang="ko-KR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02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2623" y="7340878"/>
            <a:ext cx="77526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일정 시간이 지날 경우 발동 되는 패턴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첫 발사각은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20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도로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,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10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도씩 증가하여 최대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90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도 각도로 발사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(7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개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발사 속도는 플레이어의 최고 점프 체공시간보다 빠르게 설정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(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피하는 방법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3"/>
          <a:stretch/>
        </p:blipFill>
        <p:spPr>
          <a:xfrm>
            <a:off x="426074" y="3124200"/>
            <a:ext cx="2868171" cy="3685123"/>
          </a:xfrm>
          <a:prstGeom prst="rect">
            <a:avLst/>
          </a:prstGeom>
        </p:spPr>
      </p:pic>
      <p:sp>
        <p:nvSpPr>
          <p:cNvPr id="12" name="순서도: 데이터 11"/>
          <p:cNvSpPr/>
          <p:nvPr/>
        </p:nvSpPr>
        <p:spPr>
          <a:xfrm>
            <a:off x="2768600" y="6047323"/>
            <a:ext cx="9906000" cy="762000"/>
          </a:xfrm>
          <a:prstGeom prst="flowChartInputOutp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2540000" y="4966761"/>
            <a:ext cx="1143000" cy="17388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2540000" y="4966761"/>
            <a:ext cx="1905000" cy="17388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570345" y="4976651"/>
            <a:ext cx="2712855" cy="17289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2600690" y="4966761"/>
            <a:ext cx="3520710" cy="16626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2584456" y="4959121"/>
            <a:ext cx="4409366" cy="14966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2595745" y="4993401"/>
            <a:ext cx="4893377" cy="1237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2595745" y="5010151"/>
            <a:ext cx="5202055" cy="7144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2626090" y="5005486"/>
            <a:ext cx="5358332" cy="999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546184" y="3020477"/>
            <a:ext cx="24161" cy="37888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73586" y="5570589"/>
            <a:ext cx="6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20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도</a:t>
            </a: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25540" y="5005486"/>
            <a:ext cx="6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1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0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도</a:t>
            </a: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430" y="6172118"/>
            <a:ext cx="990600" cy="869799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45" y="6202140"/>
            <a:ext cx="990600" cy="869799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910" y="6194500"/>
            <a:ext cx="990600" cy="869799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790" y="6204961"/>
            <a:ext cx="990600" cy="869799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655" y="6059950"/>
            <a:ext cx="990600" cy="869799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000" y="5702220"/>
            <a:ext cx="990600" cy="869799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667" y="5181776"/>
            <a:ext cx="990600" cy="869799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0" y="4661332"/>
            <a:ext cx="990600" cy="86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4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4"/>
          <p:cNvSpPr/>
          <p:nvPr/>
        </p:nvSpPr>
        <p:spPr>
          <a:xfrm>
            <a:off x="25400" y="457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2929254" h="2929254">
                <a:moveTo>
                  <a:pt x="1464405" y="0"/>
                </a:moveTo>
                <a:lnTo>
                  <a:pt x="1352061" y="4289"/>
                </a:lnTo>
                <a:lnTo>
                  <a:pt x="1240251" y="17156"/>
                </a:lnTo>
                <a:lnTo>
                  <a:pt x="1129507" y="38602"/>
                </a:lnTo>
                <a:lnTo>
                  <a:pt x="1020361" y="68626"/>
                </a:lnTo>
                <a:lnTo>
                  <a:pt x="913348" y="107228"/>
                </a:lnTo>
                <a:lnTo>
                  <a:pt x="808999" y="154409"/>
                </a:lnTo>
                <a:lnTo>
                  <a:pt x="707849" y="210168"/>
                </a:lnTo>
                <a:lnTo>
                  <a:pt x="610429" y="274505"/>
                </a:lnTo>
                <a:lnTo>
                  <a:pt x="517273" y="347420"/>
                </a:lnTo>
                <a:lnTo>
                  <a:pt x="428914" y="428914"/>
                </a:lnTo>
                <a:lnTo>
                  <a:pt x="347420" y="517273"/>
                </a:lnTo>
                <a:lnTo>
                  <a:pt x="274505" y="610429"/>
                </a:lnTo>
                <a:lnTo>
                  <a:pt x="210168" y="707848"/>
                </a:lnTo>
                <a:lnTo>
                  <a:pt x="154409" y="808999"/>
                </a:lnTo>
                <a:lnTo>
                  <a:pt x="107228" y="913347"/>
                </a:lnTo>
                <a:lnTo>
                  <a:pt x="68626" y="1020361"/>
                </a:lnTo>
                <a:lnTo>
                  <a:pt x="38602" y="1129506"/>
                </a:lnTo>
                <a:lnTo>
                  <a:pt x="17156" y="1240251"/>
                </a:lnTo>
                <a:lnTo>
                  <a:pt x="4289" y="1352061"/>
                </a:lnTo>
                <a:lnTo>
                  <a:pt x="0" y="1464404"/>
                </a:lnTo>
                <a:lnTo>
                  <a:pt x="4289" y="1576748"/>
                </a:lnTo>
                <a:lnTo>
                  <a:pt x="17156" y="1688558"/>
                </a:lnTo>
                <a:lnTo>
                  <a:pt x="38602" y="1799302"/>
                </a:lnTo>
                <a:lnTo>
                  <a:pt x="68626" y="1908448"/>
                </a:lnTo>
                <a:lnTo>
                  <a:pt x="107228" y="2015461"/>
                </a:lnTo>
                <a:lnTo>
                  <a:pt x="154409" y="2119810"/>
                </a:lnTo>
                <a:lnTo>
                  <a:pt x="210168" y="2220961"/>
                </a:lnTo>
                <a:lnTo>
                  <a:pt x="274505" y="2318381"/>
                </a:lnTo>
                <a:lnTo>
                  <a:pt x="347420" y="2411536"/>
                </a:lnTo>
                <a:lnTo>
                  <a:pt x="428914" y="2499895"/>
                </a:lnTo>
                <a:lnTo>
                  <a:pt x="517273" y="2581389"/>
                </a:lnTo>
                <a:lnTo>
                  <a:pt x="610429" y="2654304"/>
                </a:lnTo>
                <a:lnTo>
                  <a:pt x="707849" y="2718641"/>
                </a:lnTo>
                <a:lnTo>
                  <a:pt x="808999" y="2774400"/>
                </a:lnTo>
                <a:lnTo>
                  <a:pt x="913348" y="2821581"/>
                </a:lnTo>
                <a:lnTo>
                  <a:pt x="1020361" y="2860183"/>
                </a:lnTo>
                <a:lnTo>
                  <a:pt x="1129507" y="2890207"/>
                </a:lnTo>
                <a:lnTo>
                  <a:pt x="1240251" y="2911653"/>
                </a:lnTo>
                <a:lnTo>
                  <a:pt x="1352061" y="2924520"/>
                </a:lnTo>
                <a:lnTo>
                  <a:pt x="1464405" y="2928809"/>
                </a:lnTo>
                <a:lnTo>
                  <a:pt x="1576748" y="2924520"/>
                </a:lnTo>
                <a:lnTo>
                  <a:pt x="1688558" y="2911653"/>
                </a:lnTo>
                <a:lnTo>
                  <a:pt x="1799303" y="2890207"/>
                </a:lnTo>
                <a:lnTo>
                  <a:pt x="1908448" y="2860183"/>
                </a:lnTo>
                <a:lnTo>
                  <a:pt x="2015462" y="2821581"/>
                </a:lnTo>
                <a:lnTo>
                  <a:pt x="2119810" y="2774400"/>
                </a:lnTo>
                <a:lnTo>
                  <a:pt x="2220961" y="2718641"/>
                </a:lnTo>
                <a:lnTo>
                  <a:pt x="2318381" y="2654304"/>
                </a:lnTo>
                <a:lnTo>
                  <a:pt x="2411536" y="2581389"/>
                </a:lnTo>
                <a:lnTo>
                  <a:pt x="2499895" y="2499895"/>
                </a:lnTo>
                <a:lnTo>
                  <a:pt x="2581389" y="2411536"/>
                </a:lnTo>
                <a:lnTo>
                  <a:pt x="2654305" y="2318381"/>
                </a:lnTo>
                <a:lnTo>
                  <a:pt x="2718642" y="2220961"/>
                </a:lnTo>
                <a:lnTo>
                  <a:pt x="2774401" y="2119810"/>
                </a:lnTo>
                <a:lnTo>
                  <a:pt x="2821581" y="2015461"/>
                </a:lnTo>
                <a:lnTo>
                  <a:pt x="2860184" y="1908448"/>
                </a:lnTo>
                <a:lnTo>
                  <a:pt x="2890208" y="1799302"/>
                </a:lnTo>
                <a:lnTo>
                  <a:pt x="2911653" y="1688558"/>
                </a:lnTo>
                <a:lnTo>
                  <a:pt x="2924521" y="1576748"/>
                </a:lnTo>
                <a:lnTo>
                  <a:pt x="2928810" y="1464404"/>
                </a:lnTo>
                <a:lnTo>
                  <a:pt x="2924521" y="1352061"/>
                </a:lnTo>
                <a:lnTo>
                  <a:pt x="2911653" y="1240251"/>
                </a:lnTo>
                <a:lnTo>
                  <a:pt x="2890208" y="1129506"/>
                </a:lnTo>
                <a:lnTo>
                  <a:pt x="2860184" y="1020361"/>
                </a:lnTo>
                <a:lnTo>
                  <a:pt x="2821581" y="913347"/>
                </a:lnTo>
                <a:lnTo>
                  <a:pt x="2774401" y="808999"/>
                </a:lnTo>
                <a:lnTo>
                  <a:pt x="2718642" y="707848"/>
                </a:lnTo>
                <a:lnTo>
                  <a:pt x="2654305" y="610429"/>
                </a:lnTo>
                <a:lnTo>
                  <a:pt x="2581389" y="517273"/>
                </a:lnTo>
                <a:lnTo>
                  <a:pt x="2499895" y="428914"/>
                </a:lnTo>
                <a:lnTo>
                  <a:pt x="2411536" y="347420"/>
                </a:lnTo>
                <a:lnTo>
                  <a:pt x="2318381" y="274505"/>
                </a:lnTo>
                <a:lnTo>
                  <a:pt x="2220961" y="210168"/>
                </a:lnTo>
                <a:lnTo>
                  <a:pt x="2119810" y="154409"/>
                </a:lnTo>
                <a:lnTo>
                  <a:pt x="2015462" y="107228"/>
                </a:lnTo>
                <a:lnTo>
                  <a:pt x="1908448" y="68626"/>
                </a:lnTo>
                <a:lnTo>
                  <a:pt x="1799303" y="38602"/>
                </a:lnTo>
                <a:lnTo>
                  <a:pt x="1688558" y="17156"/>
                </a:lnTo>
                <a:lnTo>
                  <a:pt x="1576748" y="4289"/>
                </a:lnTo>
                <a:lnTo>
                  <a:pt x="1464405" y="0"/>
                </a:lnTo>
                <a:close/>
              </a:path>
            </a:pathLst>
          </a:custGeom>
          <a:solidFill>
            <a:srgbClr val="EE2766"/>
          </a:solidFill>
        </p:spPr>
        <p:txBody>
          <a:bodyPr wrap="square" lIns="0" tIns="0" rIns="0" bIns="0" rtlCol="0"/>
          <a:lstStyle/>
          <a:p>
            <a:endParaRPr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762000"/>
            <a:ext cx="8839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000" spc="-345" dirty="0" smtClean="0">
                <a:solidFill>
                  <a:srgbClr val="000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일정</a:t>
            </a:r>
            <a:endParaRPr sz="4000" spc="-345" dirty="0">
              <a:solidFill>
                <a:srgbClr val="00000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5400" y="1634434"/>
            <a:ext cx="12903200" cy="0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2895600"/>
            <a:ext cx="10764078" cy="4343400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3606800" y="2438400"/>
            <a:ext cx="6096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64000" y="1758553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애니메이션</a:t>
            </a: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관리 매니저</a:t>
            </a:r>
            <a:endParaRPr lang="en-US" altLang="ko-KR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전반적인 클래스다이어그램 작성</a:t>
            </a: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36000" y="2020669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애니메이션 관리 매니저를 통한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, 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자연스러운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FSM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구조 만들기</a:t>
            </a: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35" name="직선 화살표 연결선 34"/>
          <p:cNvCxnSpPr>
            <a:endCxn id="33" idx="1"/>
          </p:cNvCxnSpPr>
          <p:nvPr/>
        </p:nvCxnSpPr>
        <p:spPr>
          <a:xfrm flipV="1">
            <a:off x="7912100" y="2343835"/>
            <a:ext cx="723900" cy="1466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3530600" y="5013331"/>
            <a:ext cx="810040" cy="2378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8720" y="740655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충돌의 전반적인 것</a:t>
            </a: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13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4"/>
          <p:cNvSpPr/>
          <p:nvPr/>
        </p:nvSpPr>
        <p:spPr>
          <a:xfrm>
            <a:off x="25400" y="457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2929254" h="2929254">
                <a:moveTo>
                  <a:pt x="1464405" y="0"/>
                </a:moveTo>
                <a:lnTo>
                  <a:pt x="1352061" y="4289"/>
                </a:lnTo>
                <a:lnTo>
                  <a:pt x="1240251" y="17156"/>
                </a:lnTo>
                <a:lnTo>
                  <a:pt x="1129507" y="38602"/>
                </a:lnTo>
                <a:lnTo>
                  <a:pt x="1020361" y="68626"/>
                </a:lnTo>
                <a:lnTo>
                  <a:pt x="913348" y="107228"/>
                </a:lnTo>
                <a:lnTo>
                  <a:pt x="808999" y="154409"/>
                </a:lnTo>
                <a:lnTo>
                  <a:pt x="707849" y="210168"/>
                </a:lnTo>
                <a:lnTo>
                  <a:pt x="610429" y="274505"/>
                </a:lnTo>
                <a:lnTo>
                  <a:pt x="517273" y="347420"/>
                </a:lnTo>
                <a:lnTo>
                  <a:pt x="428914" y="428914"/>
                </a:lnTo>
                <a:lnTo>
                  <a:pt x="347420" y="517273"/>
                </a:lnTo>
                <a:lnTo>
                  <a:pt x="274505" y="610429"/>
                </a:lnTo>
                <a:lnTo>
                  <a:pt x="210168" y="707848"/>
                </a:lnTo>
                <a:lnTo>
                  <a:pt x="154409" y="808999"/>
                </a:lnTo>
                <a:lnTo>
                  <a:pt x="107228" y="913347"/>
                </a:lnTo>
                <a:lnTo>
                  <a:pt x="68626" y="1020361"/>
                </a:lnTo>
                <a:lnTo>
                  <a:pt x="38602" y="1129506"/>
                </a:lnTo>
                <a:lnTo>
                  <a:pt x="17156" y="1240251"/>
                </a:lnTo>
                <a:lnTo>
                  <a:pt x="4289" y="1352061"/>
                </a:lnTo>
                <a:lnTo>
                  <a:pt x="0" y="1464404"/>
                </a:lnTo>
                <a:lnTo>
                  <a:pt x="4289" y="1576748"/>
                </a:lnTo>
                <a:lnTo>
                  <a:pt x="17156" y="1688558"/>
                </a:lnTo>
                <a:lnTo>
                  <a:pt x="38602" y="1799302"/>
                </a:lnTo>
                <a:lnTo>
                  <a:pt x="68626" y="1908448"/>
                </a:lnTo>
                <a:lnTo>
                  <a:pt x="107228" y="2015461"/>
                </a:lnTo>
                <a:lnTo>
                  <a:pt x="154409" y="2119810"/>
                </a:lnTo>
                <a:lnTo>
                  <a:pt x="210168" y="2220961"/>
                </a:lnTo>
                <a:lnTo>
                  <a:pt x="274505" y="2318381"/>
                </a:lnTo>
                <a:lnTo>
                  <a:pt x="347420" y="2411536"/>
                </a:lnTo>
                <a:lnTo>
                  <a:pt x="428914" y="2499895"/>
                </a:lnTo>
                <a:lnTo>
                  <a:pt x="517273" y="2581389"/>
                </a:lnTo>
                <a:lnTo>
                  <a:pt x="610429" y="2654304"/>
                </a:lnTo>
                <a:lnTo>
                  <a:pt x="707849" y="2718641"/>
                </a:lnTo>
                <a:lnTo>
                  <a:pt x="808999" y="2774400"/>
                </a:lnTo>
                <a:lnTo>
                  <a:pt x="913348" y="2821581"/>
                </a:lnTo>
                <a:lnTo>
                  <a:pt x="1020361" y="2860183"/>
                </a:lnTo>
                <a:lnTo>
                  <a:pt x="1129507" y="2890207"/>
                </a:lnTo>
                <a:lnTo>
                  <a:pt x="1240251" y="2911653"/>
                </a:lnTo>
                <a:lnTo>
                  <a:pt x="1352061" y="2924520"/>
                </a:lnTo>
                <a:lnTo>
                  <a:pt x="1464405" y="2928809"/>
                </a:lnTo>
                <a:lnTo>
                  <a:pt x="1576748" y="2924520"/>
                </a:lnTo>
                <a:lnTo>
                  <a:pt x="1688558" y="2911653"/>
                </a:lnTo>
                <a:lnTo>
                  <a:pt x="1799303" y="2890207"/>
                </a:lnTo>
                <a:lnTo>
                  <a:pt x="1908448" y="2860183"/>
                </a:lnTo>
                <a:lnTo>
                  <a:pt x="2015462" y="2821581"/>
                </a:lnTo>
                <a:lnTo>
                  <a:pt x="2119810" y="2774400"/>
                </a:lnTo>
                <a:lnTo>
                  <a:pt x="2220961" y="2718641"/>
                </a:lnTo>
                <a:lnTo>
                  <a:pt x="2318381" y="2654304"/>
                </a:lnTo>
                <a:lnTo>
                  <a:pt x="2411536" y="2581389"/>
                </a:lnTo>
                <a:lnTo>
                  <a:pt x="2499895" y="2499895"/>
                </a:lnTo>
                <a:lnTo>
                  <a:pt x="2581389" y="2411536"/>
                </a:lnTo>
                <a:lnTo>
                  <a:pt x="2654305" y="2318381"/>
                </a:lnTo>
                <a:lnTo>
                  <a:pt x="2718642" y="2220961"/>
                </a:lnTo>
                <a:lnTo>
                  <a:pt x="2774401" y="2119810"/>
                </a:lnTo>
                <a:lnTo>
                  <a:pt x="2821581" y="2015461"/>
                </a:lnTo>
                <a:lnTo>
                  <a:pt x="2860184" y="1908448"/>
                </a:lnTo>
                <a:lnTo>
                  <a:pt x="2890208" y="1799302"/>
                </a:lnTo>
                <a:lnTo>
                  <a:pt x="2911653" y="1688558"/>
                </a:lnTo>
                <a:lnTo>
                  <a:pt x="2924521" y="1576748"/>
                </a:lnTo>
                <a:lnTo>
                  <a:pt x="2928810" y="1464404"/>
                </a:lnTo>
                <a:lnTo>
                  <a:pt x="2924521" y="1352061"/>
                </a:lnTo>
                <a:lnTo>
                  <a:pt x="2911653" y="1240251"/>
                </a:lnTo>
                <a:lnTo>
                  <a:pt x="2890208" y="1129506"/>
                </a:lnTo>
                <a:lnTo>
                  <a:pt x="2860184" y="1020361"/>
                </a:lnTo>
                <a:lnTo>
                  <a:pt x="2821581" y="913347"/>
                </a:lnTo>
                <a:lnTo>
                  <a:pt x="2774401" y="808999"/>
                </a:lnTo>
                <a:lnTo>
                  <a:pt x="2718642" y="707848"/>
                </a:lnTo>
                <a:lnTo>
                  <a:pt x="2654305" y="610429"/>
                </a:lnTo>
                <a:lnTo>
                  <a:pt x="2581389" y="517273"/>
                </a:lnTo>
                <a:lnTo>
                  <a:pt x="2499895" y="428914"/>
                </a:lnTo>
                <a:lnTo>
                  <a:pt x="2411536" y="347420"/>
                </a:lnTo>
                <a:lnTo>
                  <a:pt x="2318381" y="274505"/>
                </a:lnTo>
                <a:lnTo>
                  <a:pt x="2220961" y="210168"/>
                </a:lnTo>
                <a:lnTo>
                  <a:pt x="2119810" y="154409"/>
                </a:lnTo>
                <a:lnTo>
                  <a:pt x="2015462" y="107228"/>
                </a:lnTo>
                <a:lnTo>
                  <a:pt x="1908448" y="68626"/>
                </a:lnTo>
                <a:lnTo>
                  <a:pt x="1799303" y="38602"/>
                </a:lnTo>
                <a:lnTo>
                  <a:pt x="1688558" y="17156"/>
                </a:lnTo>
                <a:lnTo>
                  <a:pt x="1576748" y="4289"/>
                </a:lnTo>
                <a:lnTo>
                  <a:pt x="1464405" y="0"/>
                </a:lnTo>
                <a:close/>
              </a:path>
            </a:pathLst>
          </a:custGeom>
          <a:solidFill>
            <a:srgbClr val="EE27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762000"/>
            <a:ext cx="8839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000" b="1" spc="-345" dirty="0" smtClean="0">
                <a:solidFill>
                  <a:srgbClr val="000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목 차 </a:t>
            </a:r>
            <a:endParaRPr sz="4000" b="1" spc="-345" dirty="0">
              <a:solidFill>
                <a:srgbClr val="00000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5" y="9338090"/>
            <a:ext cx="1927935" cy="34122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25400" y="1600200"/>
            <a:ext cx="12903200" cy="0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30200" y="2209800"/>
            <a:ext cx="119634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spc="-345" dirty="0" smtClean="0">
                <a:solidFill>
                  <a:srgbClr val="000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API Project </a:t>
            </a:r>
            <a:r>
              <a:rPr lang="ko-KR" altLang="en-US" sz="2400" spc="-345" dirty="0">
                <a:solidFill>
                  <a:srgbClr val="000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게임 선정</a:t>
            </a:r>
            <a:endParaRPr lang="en-US" altLang="ko-KR" sz="2200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457200" indent="-457200">
              <a:buAutoNum type="arabicPeriod"/>
            </a:pPr>
            <a:endParaRPr lang="en-US" altLang="ko-KR" sz="2200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457200" indent="-457200">
              <a:buAutoNum type="arabicPeriod"/>
            </a:pPr>
            <a:endParaRPr lang="en-US" altLang="ko-KR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구현 컨텐츠</a:t>
            </a:r>
            <a:endParaRPr lang="en-US" altLang="ko-KR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2200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2200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일정표 소개</a:t>
            </a:r>
            <a:endParaRPr lang="en-US" altLang="ko-KR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971550" lvl="1" indent="-514350">
              <a:buFont typeface="+mj-lt"/>
              <a:buAutoNum type="arabicPeriod"/>
            </a:pP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4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4"/>
          <p:cNvSpPr/>
          <p:nvPr/>
        </p:nvSpPr>
        <p:spPr>
          <a:xfrm>
            <a:off x="25400" y="457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2929254" h="2929254">
                <a:moveTo>
                  <a:pt x="1464405" y="0"/>
                </a:moveTo>
                <a:lnTo>
                  <a:pt x="1352061" y="4289"/>
                </a:lnTo>
                <a:lnTo>
                  <a:pt x="1240251" y="17156"/>
                </a:lnTo>
                <a:lnTo>
                  <a:pt x="1129507" y="38602"/>
                </a:lnTo>
                <a:lnTo>
                  <a:pt x="1020361" y="68626"/>
                </a:lnTo>
                <a:lnTo>
                  <a:pt x="913348" y="107228"/>
                </a:lnTo>
                <a:lnTo>
                  <a:pt x="808999" y="154409"/>
                </a:lnTo>
                <a:lnTo>
                  <a:pt x="707849" y="210168"/>
                </a:lnTo>
                <a:lnTo>
                  <a:pt x="610429" y="274505"/>
                </a:lnTo>
                <a:lnTo>
                  <a:pt x="517273" y="347420"/>
                </a:lnTo>
                <a:lnTo>
                  <a:pt x="428914" y="428914"/>
                </a:lnTo>
                <a:lnTo>
                  <a:pt x="347420" y="517273"/>
                </a:lnTo>
                <a:lnTo>
                  <a:pt x="274505" y="610429"/>
                </a:lnTo>
                <a:lnTo>
                  <a:pt x="210168" y="707848"/>
                </a:lnTo>
                <a:lnTo>
                  <a:pt x="154409" y="808999"/>
                </a:lnTo>
                <a:lnTo>
                  <a:pt x="107228" y="913347"/>
                </a:lnTo>
                <a:lnTo>
                  <a:pt x="68626" y="1020361"/>
                </a:lnTo>
                <a:lnTo>
                  <a:pt x="38602" y="1129506"/>
                </a:lnTo>
                <a:lnTo>
                  <a:pt x="17156" y="1240251"/>
                </a:lnTo>
                <a:lnTo>
                  <a:pt x="4289" y="1352061"/>
                </a:lnTo>
                <a:lnTo>
                  <a:pt x="0" y="1464404"/>
                </a:lnTo>
                <a:lnTo>
                  <a:pt x="4289" y="1576748"/>
                </a:lnTo>
                <a:lnTo>
                  <a:pt x="17156" y="1688558"/>
                </a:lnTo>
                <a:lnTo>
                  <a:pt x="38602" y="1799302"/>
                </a:lnTo>
                <a:lnTo>
                  <a:pt x="68626" y="1908448"/>
                </a:lnTo>
                <a:lnTo>
                  <a:pt x="107228" y="2015461"/>
                </a:lnTo>
                <a:lnTo>
                  <a:pt x="154409" y="2119810"/>
                </a:lnTo>
                <a:lnTo>
                  <a:pt x="210168" y="2220961"/>
                </a:lnTo>
                <a:lnTo>
                  <a:pt x="274505" y="2318381"/>
                </a:lnTo>
                <a:lnTo>
                  <a:pt x="347420" y="2411536"/>
                </a:lnTo>
                <a:lnTo>
                  <a:pt x="428914" y="2499895"/>
                </a:lnTo>
                <a:lnTo>
                  <a:pt x="517273" y="2581389"/>
                </a:lnTo>
                <a:lnTo>
                  <a:pt x="610429" y="2654304"/>
                </a:lnTo>
                <a:lnTo>
                  <a:pt x="707849" y="2718641"/>
                </a:lnTo>
                <a:lnTo>
                  <a:pt x="808999" y="2774400"/>
                </a:lnTo>
                <a:lnTo>
                  <a:pt x="913348" y="2821581"/>
                </a:lnTo>
                <a:lnTo>
                  <a:pt x="1020361" y="2860183"/>
                </a:lnTo>
                <a:lnTo>
                  <a:pt x="1129507" y="2890207"/>
                </a:lnTo>
                <a:lnTo>
                  <a:pt x="1240251" y="2911653"/>
                </a:lnTo>
                <a:lnTo>
                  <a:pt x="1352061" y="2924520"/>
                </a:lnTo>
                <a:lnTo>
                  <a:pt x="1464405" y="2928809"/>
                </a:lnTo>
                <a:lnTo>
                  <a:pt x="1576748" y="2924520"/>
                </a:lnTo>
                <a:lnTo>
                  <a:pt x="1688558" y="2911653"/>
                </a:lnTo>
                <a:lnTo>
                  <a:pt x="1799303" y="2890207"/>
                </a:lnTo>
                <a:lnTo>
                  <a:pt x="1908448" y="2860183"/>
                </a:lnTo>
                <a:lnTo>
                  <a:pt x="2015462" y="2821581"/>
                </a:lnTo>
                <a:lnTo>
                  <a:pt x="2119810" y="2774400"/>
                </a:lnTo>
                <a:lnTo>
                  <a:pt x="2220961" y="2718641"/>
                </a:lnTo>
                <a:lnTo>
                  <a:pt x="2318381" y="2654304"/>
                </a:lnTo>
                <a:lnTo>
                  <a:pt x="2411536" y="2581389"/>
                </a:lnTo>
                <a:lnTo>
                  <a:pt x="2499895" y="2499895"/>
                </a:lnTo>
                <a:lnTo>
                  <a:pt x="2581389" y="2411536"/>
                </a:lnTo>
                <a:lnTo>
                  <a:pt x="2654305" y="2318381"/>
                </a:lnTo>
                <a:lnTo>
                  <a:pt x="2718642" y="2220961"/>
                </a:lnTo>
                <a:lnTo>
                  <a:pt x="2774401" y="2119810"/>
                </a:lnTo>
                <a:lnTo>
                  <a:pt x="2821581" y="2015461"/>
                </a:lnTo>
                <a:lnTo>
                  <a:pt x="2860184" y="1908448"/>
                </a:lnTo>
                <a:lnTo>
                  <a:pt x="2890208" y="1799302"/>
                </a:lnTo>
                <a:lnTo>
                  <a:pt x="2911653" y="1688558"/>
                </a:lnTo>
                <a:lnTo>
                  <a:pt x="2924521" y="1576748"/>
                </a:lnTo>
                <a:lnTo>
                  <a:pt x="2928810" y="1464404"/>
                </a:lnTo>
                <a:lnTo>
                  <a:pt x="2924521" y="1352061"/>
                </a:lnTo>
                <a:lnTo>
                  <a:pt x="2911653" y="1240251"/>
                </a:lnTo>
                <a:lnTo>
                  <a:pt x="2890208" y="1129506"/>
                </a:lnTo>
                <a:lnTo>
                  <a:pt x="2860184" y="1020361"/>
                </a:lnTo>
                <a:lnTo>
                  <a:pt x="2821581" y="913347"/>
                </a:lnTo>
                <a:lnTo>
                  <a:pt x="2774401" y="808999"/>
                </a:lnTo>
                <a:lnTo>
                  <a:pt x="2718642" y="707848"/>
                </a:lnTo>
                <a:lnTo>
                  <a:pt x="2654305" y="610429"/>
                </a:lnTo>
                <a:lnTo>
                  <a:pt x="2581389" y="517273"/>
                </a:lnTo>
                <a:lnTo>
                  <a:pt x="2499895" y="428914"/>
                </a:lnTo>
                <a:lnTo>
                  <a:pt x="2411536" y="347420"/>
                </a:lnTo>
                <a:lnTo>
                  <a:pt x="2318381" y="274505"/>
                </a:lnTo>
                <a:lnTo>
                  <a:pt x="2220961" y="210168"/>
                </a:lnTo>
                <a:lnTo>
                  <a:pt x="2119810" y="154409"/>
                </a:lnTo>
                <a:lnTo>
                  <a:pt x="2015462" y="107228"/>
                </a:lnTo>
                <a:lnTo>
                  <a:pt x="1908448" y="68626"/>
                </a:lnTo>
                <a:lnTo>
                  <a:pt x="1799303" y="38602"/>
                </a:lnTo>
                <a:lnTo>
                  <a:pt x="1688558" y="17156"/>
                </a:lnTo>
                <a:lnTo>
                  <a:pt x="1576748" y="4289"/>
                </a:lnTo>
                <a:lnTo>
                  <a:pt x="1464405" y="0"/>
                </a:lnTo>
                <a:close/>
              </a:path>
            </a:pathLst>
          </a:custGeom>
          <a:solidFill>
            <a:srgbClr val="EE27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762000"/>
            <a:ext cx="8839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000" b="1" spc="-345" dirty="0" smtClean="0">
                <a:solidFill>
                  <a:srgbClr val="000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게임 선정</a:t>
            </a:r>
            <a:endParaRPr sz="4000" b="1" spc="-345" dirty="0">
              <a:solidFill>
                <a:srgbClr val="00000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5" y="9338090"/>
            <a:ext cx="1927935" cy="34122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25400" y="1600200"/>
            <a:ext cx="12903200" cy="0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6400" y="1981200"/>
            <a:ext cx="464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메가맨</a:t>
            </a:r>
            <a:r>
              <a:rPr lang="en-US" altLang="ko-KR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X4</a:t>
            </a:r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595" y="2691620"/>
            <a:ext cx="6776810" cy="5105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8800" y="8019116"/>
            <a:ext cx="11201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유명한 게임이기 때문에 원작과 비교를 당하기 쉽지만</a:t>
            </a:r>
            <a:r>
              <a:rPr lang="en-US" altLang="ko-KR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, </a:t>
            </a:r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그만큼 알려져 있기 때문에 발표하기에 적합하다고 생각하여 선정하였습니다</a:t>
            </a:r>
            <a:r>
              <a:rPr lang="en-US" altLang="ko-KR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953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4"/>
          <p:cNvSpPr/>
          <p:nvPr/>
        </p:nvSpPr>
        <p:spPr>
          <a:xfrm>
            <a:off x="25400" y="457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2929254" h="2929254">
                <a:moveTo>
                  <a:pt x="1464405" y="0"/>
                </a:moveTo>
                <a:lnTo>
                  <a:pt x="1352061" y="4289"/>
                </a:lnTo>
                <a:lnTo>
                  <a:pt x="1240251" y="17156"/>
                </a:lnTo>
                <a:lnTo>
                  <a:pt x="1129507" y="38602"/>
                </a:lnTo>
                <a:lnTo>
                  <a:pt x="1020361" y="68626"/>
                </a:lnTo>
                <a:lnTo>
                  <a:pt x="913348" y="107228"/>
                </a:lnTo>
                <a:lnTo>
                  <a:pt x="808999" y="154409"/>
                </a:lnTo>
                <a:lnTo>
                  <a:pt x="707849" y="210168"/>
                </a:lnTo>
                <a:lnTo>
                  <a:pt x="610429" y="274505"/>
                </a:lnTo>
                <a:lnTo>
                  <a:pt x="517273" y="347420"/>
                </a:lnTo>
                <a:lnTo>
                  <a:pt x="428914" y="428914"/>
                </a:lnTo>
                <a:lnTo>
                  <a:pt x="347420" y="517273"/>
                </a:lnTo>
                <a:lnTo>
                  <a:pt x="274505" y="610429"/>
                </a:lnTo>
                <a:lnTo>
                  <a:pt x="210168" y="707848"/>
                </a:lnTo>
                <a:lnTo>
                  <a:pt x="154409" y="808999"/>
                </a:lnTo>
                <a:lnTo>
                  <a:pt x="107228" y="913347"/>
                </a:lnTo>
                <a:lnTo>
                  <a:pt x="68626" y="1020361"/>
                </a:lnTo>
                <a:lnTo>
                  <a:pt x="38602" y="1129506"/>
                </a:lnTo>
                <a:lnTo>
                  <a:pt x="17156" y="1240251"/>
                </a:lnTo>
                <a:lnTo>
                  <a:pt x="4289" y="1352061"/>
                </a:lnTo>
                <a:lnTo>
                  <a:pt x="0" y="1464404"/>
                </a:lnTo>
                <a:lnTo>
                  <a:pt x="4289" y="1576748"/>
                </a:lnTo>
                <a:lnTo>
                  <a:pt x="17156" y="1688558"/>
                </a:lnTo>
                <a:lnTo>
                  <a:pt x="38602" y="1799302"/>
                </a:lnTo>
                <a:lnTo>
                  <a:pt x="68626" y="1908448"/>
                </a:lnTo>
                <a:lnTo>
                  <a:pt x="107228" y="2015461"/>
                </a:lnTo>
                <a:lnTo>
                  <a:pt x="154409" y="2119810"/>
                </a:lnTo>
                <a:lnTo>
                  <a:pt x="210168" y="2220961"/>
                </a:lnTo>
                <a:lnTo>
                  <a:pt x="274505" y="2318381"/>
                </a:lnTo>
                <a:lnTo>
                  <a:pt x="347420" y="2411536"/>
                </a:lnTo>
                <a:lnTo>
                  <a:pt x="428914" y="2499895"/>
                </a:lnTo>
                <a:lnTo>
                  <a:pt x="517273" y="2581389"/>
                </a:lnTo>
                <a:lnTo>
                  <a:pt x="610429" y="2654304"/>
                </a:lnTo>
                <a:lnTo>
                  <a:pt x="707849" y="2718641"/>
                </a:lnTo>
                <a:lnTo>
                  <a:pt x="808999" y="2774400"/>
                </a:lnTo>
                <a:lnTo>
                  <a:pt x="913348" y="2821581"/>
                </a:lnTo>
                <a:lnTo>
                  <a:pt x="1020361" y="2860183"/>
                </a:lnTo>
                <a:lnTo>
                  <a:pt x="1129507" y="2890207"/>
                </a:lnTo>
                <a:lnTo>
                  <a:pt x="1240251" y="2911653"/>
                </a:lnTo>
                <a:lnTo>
                  <a:pt x="1352061" y="2924520"/>
                </a:lnTo>
                <a:lnTo>
                  <a:pt x="1464405" y="2928809"/>
                </a:lnTo>
                <a:lnTo>
                  <a:pt x="1576748" y="2924520"/>
                </a:lnTo>
                <a:lnTo>
                  <a:pt x="1688558" y="2911653"/>
                </a:lnTo>
                <a:lnTo>
                  <a:pt x="1799303" y="2890207"/>
                </a:lnTo>
                <a:lnTo>
                  <a:pt x="1908448" y="2860183"/>
                </a:lnTo>
                <a:lnTo>
                  <a:pt x="2015462" y="2821581"/>
                </a:lnTo>
                <a:lnTo>
                  <a:pt x="2119810" y="2774400"/>
                </a:lnTo>
                <a:lnTo>
                  <a:pt x="2220961" y="2718641"/>
                </a:lnTo>
                <a:lnTo>
                  <a:pt x="2318381" y="2654304"/>
                </a:lnTo>
                <a:lnTo>
                  <a:pt x="2411536" y="2581389"/>
                </a:lnTo>
                <a:lnTo>
                  <a:pt x="2499895" y="2499895"/>
                </a:lnTo>
                <a:lnTo>
                  <a:pt x="2581389" y="2411536"/>
                </a:lnTo>
                <a:lnTo>
                  <a:pt x="2654305" y="2318381"/>
                </a:lnTo>
                <a:lnTo>
                  <a:pt x="2718642" y="2220961"/>
                </a:lnTo>
                <a:lnTo>
                  <a:pt x="2774401" y="2119810"/>
                </a:lnTo>
                <a:lnTo>
                  <a:pt x="2821581" y="2015461"/>
                </a:lnTo>
                <a:lnTo>
                  <a:pt x="2860184" y="1908448"/>
                </a:lnTo>
                <a:lnTo>
                  <a:pt x="2890208" y="1799302"/>
                </a:lnTo>
                <a:lnTo>
                  <a:pt x="2911653" y="1688558"/>
                </a:lnTo>
                <a:lnTo>
                  <a:pt x="2924521" y="1576748"/>
                </a:lnTo>
                <a:lnTo>
                  <a:pt x="2928810" y="1464404"/>
                </a:lnTo>
                <a:lnTo>
                  <a:pt x="2924521" y="1352061"/>
                </a:lnTo>
                <a:lnTo>
                  <a:pt x="2911653" y="1240251"/>
                </a:lnTo>
                <a:lnTo>
                  <a:pt x="2890208" y="1129506"/>
                </a:lnTo>
                <a:lnTo>
                  <a:pt x="2860184" y="1020361"/>
                </a:lnTo>
                <a:lnTo>
                  <a:pt x="2821581" y="913347"/>
                </a:lnTo>
                <a:lnTo>
                  <a:pt x="2774401" y="808999"/>
                </a:lnTo>
                <a:lnTo>
                  <a:pt x="2718642" y="707848"/>
                </a:lnTo>
                <a:lnTo>
                  <a:pt x="2654305" y="610429"/>
                </a:lnTo>
                <a:lnTo>
                  <a:pt x="2581389" y="517273"/>
                </a:lnTo>
                <a:lnTo>
                  <a:pt x="2499895" y="428914"/>
                </a:lnTo>
                <a:lnTo>
                  <a:pt x="2411536" y="347420"/>
                </a:lnTo>
                <a:lnTo>
                  <a:pt x="2318381" y="274505"/>
                </a:lnTo>
                <a:lnTo>
                  <a:pt x="2220961" y="210168"/>
                </a:lnTo>
                <a:lnTo>
                  <a:pt x="2119810" y="154409"/>
                </a:lnTo>
                <a:lnTo>
                  <a:pt x="2015462" y="107228"/>
                </a:lnTo>
                <a:lnTo>
                  <a:pt x="1908448" y="68626"/>
                </a:lnTo>
                <a:lnTo>
                  <a:pt x="1799303" y="38602"/>
                </a:lnTo>
                <a:lnTo>
                  <a:pt x="1688558" y="17156"/>
                </a:lnTo>
                <a:lnTo>
                  <a:pt x="1576748" y="4289"/>
                </a:lnTo>
                <a:lnTo>
                  <a:pt x="1464405" y="0"/>
                </a:lnTo>
                <a:close/>
              </a:path>
            </a:pathLst>
          </a:custGeom>
          <a:solidFill>
            <a:srgbClr val="EE27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762000"/>
            <a:ext cx="8839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000" b="1" spc="-345" dirty="0" smtClean="0">
                <a:solidFill>
                  <a:srgbClr val="000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구현 컨텐츠</a:t>
            </a:r>
            <a:endParaRPr sz="4000" b="1" spc="-345" dirty="0">
              <a:solidFill>
                <a:srgbClr val="00000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5400" y="1600200"/>
            <a:ext cx="12903200" cy="0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1800" y="2057458"/>
            <a:ext cx="464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메가맨</a:t>
            </a:r>
            <a:r>
              <a:rPr lang="en-US" altLang="ko-KR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(</a:t>
            </a:r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주인공</a:t>
            </a:r>
            <a:r>
              <a:rPr lang="en-US" altLang="ko-KR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)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pic>
        <p:nvPicPr>
          <p:cNvPr id="8" name="Picture 8" descr="í¤ë³´ëìí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4" b="17542"/>
          <a:stretch/>
        </p:blipFill>
        <p:spPr bwMode="auto">
          <a:xfrm>
            <a:off x="787400" y="3401927"/>
            <a:ext cx="10782913" cy="35493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직사각형 8"/>
          <p:cNvSpPr/>
          <p:nvPr/>
        </p:nvSpPr>
        <p:spPr>
          <a:xfrm>
            <a:off x="8026400" y="5625221"/>
            <a:ext cx="1371600" cy="914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9" idx="2"/>
          </p:cNvCxnSpPr>
          <p:nvPr/>
        </p:nvCxnSpPr>
        <p:spPr>
          <a:xfrm rot="16200000" flipH="1">
            <a:off x="8826500" y="6425321"/>
            <a:ext cx="914400" cy="1143000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75546" y="7284744"/>
            <a:ext cx="923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방향키</a:t>
            </a:r>
            <a:endParaRPr lang="ko-KR" altLang="en-US" sz="16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08300" y="6123716"/>
            <a:ext cx="2755900" cy="415905"/>
          </a:xfrm>
          <a:prstGeom prst="rect">
            <a:avLst/>
          </a:prstGeom>
          <a:solidFill>
            <a:srgbClr val="0070C0">
              <a:alpha val="36000"/>
            </a:srgb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522978" y="6193168"/>
            <a:ext cx="1526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선택</a:t>
            </a:r>
            <a:r>
              <a:rPr lang="en-US" altLang="ko-KR" sz="1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/</a:t>
            </a:r>
            <a:r>
              <a:rPr lang="ko-KR" altLang="en-US" sz="1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일반 공격</a:t>
            </a:r>
            <a:endParaRPr lang="ko-KR" altLang="en-US" sz="1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pic>
        <p:nvPicPr>
          <p:cNvPr id="29" name="Picture 8" descr="í¤ë³´ëìí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4" t="57862" r="75266" b="32724"/>
          <a:stretch/>
        </p:blipFill>
        <p:spPr bwMode="auto">
          <a:xfrm>
            <a:off x="879561" y="7381652"/>
            <a:ext cx="2381078" cy="8811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직사각형 29"/>
          <p:cNvSpPr/>
          <p:nvPr/>
        </p:nvSpPr>
        <p:spPr>
          <a:xfrm>
            <a:off x="2070100" y="5633924"/>
            <a:ext cx="1384300" cy="489790"/>
          </a:xfrm>
          <a:prstGeom prst="rect">
            <a:avLst/>
          </a:prstGeom>
          <a:solidFill>
            <a:srgbClr val="92D050">
              <a:alpha val="36000"/>
            </a:srgb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429917" y="7412186"/>
            <a:ext cx="814851" cy="836634"/>
          </a:xfrm>
          <a:prstGeom prst="rect">
            <a:avLst/>
          </a:prstGeom>
          <a:solidFill>
            <a:srgbClr val="0070C0">
              <a:alpha val="36000"/>
            </a:srgb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꺾인 연결선 36"/>
          <p:cNvCxnSpPr>
            <a:stCxn id="30" idx="1"/>
            <a:endCxn id="29" idx="1"/>
          </p:cNvCxnSpPr>
          <p:nvPr/>
        </p:nvCxnSpPr>
        <p:spPr>
          <a:xfrm rot="10800000" flipV="1">
            <a:off x="879562" y="5878819"/>
            <a:ext cx="1190539" cy="1943386"/>
          </a:xfrm>
          <a:prstGeom prst="bentConnector3">
            <a:avLst>
              <a:gd name="adj1" fmla="val 145870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646803" y="7412186"/>
            <a:ext cx="814851" cy="836634"/>
          </a:xfrm>
          <a:prstGeom prst="rect">
            <a:avLst/>
          </a:prstGeom>
          <a:solidFill>
            <a:srgbClr val="FFC000">
              <a:alpha val="36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863692" y="7403888"/>
            <a:ext cx="814851" cy="836634"/>
          </a:xfrm>
          <a:prstGeom prst="rect">
            <a:avLst/>
          </a:prstGeom>
          <a:solidFill>
            <a:srgbClr val="FF0000">
              <a:alpha val="36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911600" y="7692003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선택</a:t>
            </a:r>
            <a:r>
              <a:rPr lang="en-US" altLang="ko-KR" sz="16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/</a:t>
            </a:r>
            <a:r>
              <a:rPr lang="ko-KR" altLang="en-US" sz="16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일반 공격</a:t>
            </a:r>
            <a:endParaRPr lang="ko-KR" altLang="en-US" sz="16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48" name="직선 화살표 연결선 47"/>
          <p:cNvCxnSpPr>
            <a:stCxn id="34" idx="3"/>
            <a:endCxn id="46" idx="1"/>
          </p:cNvCxnSpPr>
          <p:nvPr/>
        </p:nvCxnSpPr>
        <p:spPr>
          <a:xfrm>
            <a:off x="3244768" y="7830503"/>
            <a:ext cx="666832" cy="3077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29" idx="0"/>
            <a:endCxn id="53" idx="1"/>
          </p:cNvCxnSpPr>
          <p:nvPr/>
        </p:nvCxnSpPr>
        <p:spPr>
          <a:xfrm rot="5400000" flipH="1" flipV="1">
            <a:off x="2226091" y="6915341"/>
            <a:ext cx="310320" cy="622302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692402" y="6902055"/>
            <a:ext cx="584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점프</a:t>
            </a:r>
            <a:endParaRPr lang="ko-KR" altLang="en-US" sz="16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56" name="꺾인 연결선 55"/>
          <p:cNvCxnSpPr>
            <a:stCxn id="45" idx="2"/>
            <a:endCxn id="59" idx="1"/>
          </p:cNvCxnSpPr>
          <p:nvPr/>
        </p:nvCxnSpPr>
        <p:spPr>
          <a:xfrm rot="16200000" flipH="1">
            <a:off x="1303256" y="8208384"/>
            <a:ext cx="505601" cy="56987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840994" y="8576846"/>
            <a:ext cx="606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대쉬</a:t>
            </a:r>
            <a:endParaRPr lang="ko-KR" altLang="en-US" sz="16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9561" y="2872395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조작키</a:t>
            </a: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211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4"/>
          <p:cNvSpPr/>
          <p:nvPr/>
        </p:nvSpPr>
        <p:spPr>
          <a:xfrm>
            <a:off x="25400" y="457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2929254" h="2929254">
                <a:moveTo>
                  <a:pt x="1464405" y="0"/>
                </a:moveTo>
                <a:lnTo>
                  <a:pt x="1352061" y="4289"/>
                </a:lnTo>
                <a:lnTo>
                  <a:pt x="1240251" y="17156"/>
                </a:lnTo>
                <a:lnTo>
                  <a:pt x="1129507" y="38602"/>
                </a:lnTo>
                <a:lnTo>
                  <a:pt x="1020361" y="68626"/>
                </a:lnTo>
                <a:lnTo>
                  <a:pt x="913348" y="107228"/>
                </a:lnTo>
                <a:lnTo>
                  <a:pt x="808999" y="154409"/>
                </a:lnTo>
                <a:lnTo>
                  <a:pt x="707849" y="210168"/>
                </a:lnTo>
                <a:lnTo>
                  <a:pt x="610429" y="274505"/>
                </a:lnTo>
                <a:lnTo>
                  <a:pt x="517273" y="347420"/>
                </a:lnTo>
                <a:lnTo>
                  <a:pt x="428914" y="428914"/>
                </a:lnTo>
                <a:lnTo>
                  <a:pt x="347420" y="517273"/>
                </a:lnTo>
                <a:lnTo>
                  <a:pt x="274505" y="610429"/>
                </a:lnTo>
                <a:lnTo>
                  <a:pt x="210168" y="707848"/>
                </a:lnTo>
                <a:lnTo>
                  <a:pt x="154409" y="808999"/>
                </a:lnTo>
                <a:lnTo>
                  <a:pt x="107228" y="913347"/>
                </a:lnTo>
                <a:lnTo>
                  <a:pt x="68626" y="1020361"/>
                </a:lnTo>
                <a:lnTo>
                  <a:pt x="38602" y="1129506"/>
                </a:lnTo>
                <a:lnTo>
                  <a:pt x="17156" y="1240251"/>
                </a:lnTo>
                <a:lnTo>
                  <a:pt x="4289" y="1352061"/>
                </a:lnTo>
                <a:lnTo>
                  <a:pt x="0" y="1464404"/>
                </a:lnTo>
                <a:lnTo>
                  <a:pt x="4289" y="1576748"/>
                </a:lnTo>
                <a:lnTo>
                  <a:pt x="17156" y="1688558"/>
                </a:lnTo>
                <a:lnTo>
                  <a:pt x="38602" y="1799302"/>
                </a:lnTo>
                <a:lnTo>
                  <a:pt x="68626" y="1908448"/>
                </a:lnTo>
                <a:lnTo>
                  <a:pt x="107228" y="2015461"/>
                </a:lnTo>
                <a:lnTo>
                  <a:pt x="154409" y="2119810"/>
                </a:lnTo>
                <a:lnTo>
                  <a:pt x="210168" y="2220961"/>
                </a:lnTo>
                <a:lnTo>
                  <a:pt x="274505" y="2318381"/>
                </a:lnTo>
                <a:lnTo>
                  <a:pt x="347420" y="2411536"/>
                </a:lnTo>
                <a:lnTo>
                  <a:pt x="428914" y="2499895"/>
                </a:lnTo>
                <a:lnTo>
                  <a:pt x="517273" y="2581389"/>
                </a:lnTo>
                <a:lnTo>
                  <a:pt x="610429" y="2654304"/>
                </a:lnTo>
                <a:lnTo>
                  <a:pt x="707849" y="2718641"/>
                </a:lnTo>
                <a:lnTo>
                  <a:pt x="808999" y="2774400"/>
                </a:lnTo>
                <a:lnTo>
                  <a:pt x="913348" y="2821581"/>
                </a:lnTo>
                <a:lnTo>
                  <a:pt x="1020361" y="2860183"/>
                </a:lnTo>
                <a:lnTo>
                  <a:pt x="1129507" y="2890207"/>
                </a:lnTo>
                <a:lnTo>
                  <a:pt x="1240251" y="2911653"/>
                </a:lnTo>
                <a:lnTo>
                  <a:pt x="1352061" y="2924520"/>
                </a:lnTo>
                <a:lnTo>
                  <a:pt x="1464405" y="2928809"/>
                </a:lnTo>
                <a:lnTo>
                  <a:pt x="1576748" y="2924520"/>
                </a:lnTo>
                <a:lnTo>
                  <a:pt x="1688558" y="2911653"/>
                </a:lnTo>
                <a:lnTo>
                  <a:pt x="1799303" y="2890207"/>
                </a:lnTo>
                <a:lnTo>
                  <a:pt x="1908448" y="2860183"/>
                </a:lnTo>
                <a:lnTo>
                  <a:pt x="2015462" y="2821581"/>
                </a:lnTo>
                <a:lnTo>
                  <a:pt x="2119810" y="2774400"/>
                </a:lnTo>
                <a:lnTo>
                  <a:pt x="2220961" y="2718641"/>
                </a:lnTo>
                <a:lnTo>
                  <a:pt x="2318381" y="2654304"/>
                </a:lnTo>
                <a:lnTo>
                  <a:pt x="2411536" y="2581389"/>
                </a:lnTo>
                <a:lnTo>
                  <a:pt x="2499895" y="2499895"/>
                </a:lnTo>
                <a:lnTo>
                  <a:pt x="2581389" y="2411536"/>
                </a:lnTo>
                <a:lnTo>
                  <a:pt x="2654305" y="2318381"/>
                </a:lnTo>
                <a:lnTo>
                  <a:pt x="2718642" y="2220961"/>
                </a:lnTo>
                <a:lnTo>
                  <a:pt x="2774401" y="2119810"/>
                </a:lnTo>
                <a:lnTo>
                  <a:pt x="2821581" y="2015461"/>
                </a:lnTo>
                <a:lnTo>
                  <a:pt x="2860184" y="1908448"/>
                </a:lnTo>
                <a:lnTo>
                  <a:pt x="2890208" y="1799302"/>
                </a:lnTo>
                <a:lnTo>
                  <a:pt x="2911653" y="1688558"/>
                </a:lnTo>
                <a:lnTo>
                  <a:pt x="2924521" y="1576748"/>
                </a:lnTo>
                <a:lnTo>
                  <a:pt x="2928810" y="1464404"/>
                </a:lnTo>
                <a:lnTo>
                  <a:pt x="2924521" y="1352061"/>
                </a:lnTo>
                <a:lnTo>
                  <a:pt x="2911653" y="1240251"/>
                </a:lnTo>
                <a:lnTo>
                  <a:pt x="2890208" y="1129506"/>
                </a:lnTo>
                <a:lnTo>
                  <a:pt x="2860184" y="1020361"/>
                </a:lnTo>
                <a:lnTo>
                  <a:pt x="2821581" y="913347"/>
                </a:lnTo>
                <a:lnTo>
                  <a:pt x="2774401" y="808999"/>
                </a:lnTo>
                <a:lnTo>
                  <a:pt x="2718642" y="707848"/>
                </a:lnTo>
                <a:lnTo>
                  <a:pt x="2654305" y="610429"/>
                </a:lnTo>
                <a:lnTo>
                  <a:pt x="2581389" y="517273"/>
                </a:lnTo>
                <a:lnTo>
                  <a:pt x="2499895" y="428914"/>
                </a:lnTo>
                <a:lnTo>
                  <a:pt x="2411536" y="347420"/>
                </a:lnTo>
                <a:lnTo>
                  <a:pt x="2318381" y="274505"/>
                </a:lnTo>
                <a:lnTo>
                  <a:pt x="2220961" y="210168"/>
                </a:lnTo>
                <a:lnTo>
                  <a:pt x="2119810" y="154409"/>
                </a:lnTo>
                <a:lnTo>
                  <a:pt x="2015462" y="107228"/>
                </a:lnTo>
                <a:lnTo>
                  <a:pt x="1908448" y="68626"/>
                </a:lnTo>
                <a:lnTo>
                  <a:pt x="1799303" y="38602"/>
                </a:lnTo>
                <a:lnTo>
                  <a:pt x="1688558" y="17156"/>
                </a:lnTo>
                <a:lnTo>
                  <a:pt x="1576748" y="4289"/>
                </a:lnTo>
                <a:lnTo>
                  <a:pt x="1464405" y="0"/>
                </a:lnTo>
                <a:close/>
              </a:path>
            </a:pathLst>
          </a:custGeom>
          <a:solidFill>
            <a:srgbClr val="EE27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762000"/>
            <a:ext cx="8839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000" b="1" spc="-345" dirty="0" smtClean="0">
                <a:solidFill>
                  <a:srgbClr val="000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구현 컨텐츠</a:t>
            </a:r>
            <a:endParaRPr sz="4000" b="1" spc="-345" dirty="0">
              <a:solidFill>
                <a:srgbClr val="00000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5" y="9338090"/>
            <a:ext cx="1927935" cy="34122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25400" y="1600200"/>
            <a:ext cx="12903200" cy="0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62000" y="2963604"/>
            <a:ext cx="11430000" cy="556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9" idx="1"/>
            <a:endCxn id="9" idx="3"/>
          </p:cNvCxnSpPr>
          <p:nvPr/>
        </p:nvCxnSpPr>
        <p:spPr>
          <a:xfrm>
            <a:off x="762000" y="5744904"/>
            <a:ext cx="11430000" cy="0"/>
          </a:xfrm>
          <a:prstGeom prst="line">
            <a:avLst/>
          </a:prstGeom>
          <a:ln w="5715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9" idx="0"/>
            <a:endCxn id="9" idx="2"/>
          </p:cNvCxnSpPr>
          <p:nvPr/>
        </p:nvCxnSpPr>
        <p:spPr>
          <a:xfrm>
            <a:off x="6477000" y="2963604"/>
            <a:ext cx="0" cy="5562600"/>
          </a:xfrm>
          <a:prstGeom prst="line">
            <a:avLst/>
          </a:prstGeom>
          <a:ln w="5715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550" y="3352799"/>
            <a:ext cx="2089365" cy="227104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200" y="3486315"/>
            <a:ext cx="1726984" cy="172698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68350" y="2398961"/>
            <a:ext cx="464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주인공 </a:t>
            </a:r>
            <a:r>
              <a:rPr lang="en-US" altLang="ko-KR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(</a:t>
            </a:r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메가맨</a:t>
            </a:r>
            <a:r>
              <a:rPr lang="en-US" altLang="ko-KR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)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1000" y="2398961"/>
            <a:ext cx="464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맵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513212"/>
            <a:ext cx="2251694" cy="254459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89000" y="5940010"/>
            <a:ext cx="464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몬스터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500" y="6276510"/>
            <a:ext cx="3377459" cy="256877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851234" y="5896434"/>
            <a:ext cx="464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UI/UX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771" y="6498088"/>
            <a:ext cx="1269841" cy="18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7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4"/>
          <p:cNvSpPr/>
          <p:nvPr/>
        </p:nvSpPr>
        <p:spPr>
          <a:xfrm>
            <a:off x="25400" y="457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2929254" h="2929254">
                <a:moveTo>
                  <a:pt x="1464405" y="0"/>
                </a:moveTo>
                <a:lnTo>
                  <a:pt x="1352061" y="4289"/>
                </a:lnTo>
                <a:lnTo>
                  <a:pt x="1240251" y="17156"/>
                </a:lnTo>
                <a:lnTo>
                  <a:pt x="1129507" y="38602"/>
                </a:lnTo>
                <a:lnTo>
                  <a:pt x="1020361" y="68626"/>
                </a:lnTo>
                <a:lnTo>
                  <a:pt x="913348" y="107228"/>
                </a:lnTo>
                <a:lnTo>
                  <a:pt x="808999" y="154409"/>
                </a:lnTo>
                <a:lnTo>
                  <a:pt x="707849" y="210168"/>
                </a:lnTo>
                <a:lnTo>
                  <a:pt x="610429" y="274505"/>
                </a:lnTo>
                <a:lnTo>
                  <a:pt x="517273" y="347420"/>
                </a:lnTo>
                <a:lnTo>
                  <a:pt x="428914" y="428914"/>
                </a:lnTo>
                <a:lnTo>
                  <a:pt x="347420" y="517273"/>
                </a:lnTo>
                <a:lnTo>
                  <a:pt x="274505" y="610429"/>
                </a:lnTo>
                <a:lnTo>
                  <a:pt x="210168" y="707848"/>
                </a:lnTo>
                <a:lnTo>
                  <a:pt x="154409" y="808999"/>
                </a:lnTo>
                <a:lnTo>
                  <a:pt x="107228" y="913347"/>
                </a:lnTo>
                <a:lnTo>
                  <a:pt x="68626" y="1020361"/>
                </a:lnTo>
                <a:lnTo>
                  <a:pt x="38602" y="1129506"/>
                </a:lnTo>
                <a:lnTo>
                  <a:pt x="17156" y="1240251"/>
                </a:lnTo>
                <a:lnTo>
                  <a:pt x="4289" y="1352061"/>
                </a:lnTo>
                <a:lnTo>
                  <a:pt x="0" y="1464404"/>
                </a:lnTo>
                <a:lnTo>
                  <a:pt x="4289" y="1576748"/>
                </a:lnTo>
                <a:lnTo>
                  <a:pt x="17156" y="1688558"/>
                </a:lnTo>
                <a:lnTo>
                  <a:pt x="38602" y="1799302"/>
                </a:lnTo>
                <a:lnTo>
                  <a:pt x="68626" y="1908448"/>
                </a:lnTo>
                <a:lnTo>
                  <a:pt x="107228" y="2015461"/>
                </a:lnTo>
                <a:lnTo>
                  <a:pt x="154409" y="2119810"/>
                </a:lnTo>
                <a:lnTo>
                  <a:pt x="210168" y="2220961"/>
                </a:lnTo>
                <a:lnTo>
                  <a:pt x="274505" y="2318381"/>
                </a:lnTo>
                <a:lnTo>
                  <a:pt x="347420" y="2411536"/>
                </a:lnTo>
                <a:lnTo>
                  <a:pt x="428914" y="2499895"/>
                </a:lnTo>
                <a:lnTo>
                  <a:pt x="517273" y="2581389"/>
                </a:lnTo>
                <a:lnTo>
                  <a:pt x="610429" y="2654304"/>
                </a:lnTo>
                <a:lnTo>
                  <a:pt x="707849" y="2718641"/>
                </a:lnTo>
                <a:lnTo>
                  <a:pt x="808999" y="2774400"/>
                </a:lnTo>
                <a:lnTo>
                  <a:pt x="913348" y="2821581"/>
                </a:lnTo>
                <a:lnTo>
                  <a:pt x="1020361" y="2860183"/>
                </a:lnTo>
                <a:lnTo>
                  <a:pt x="1129507" y="2890207"/>
                </a:lnTo>
                <a:lnTo>
                  <a:pt x="1240251" y="2911653"/>
                </a:lnTo>
                <a:lnTo>
                  <a:pt x="1352061" y="2924520"/>
                </a:lnTo>
                <a:lnTo>
                  <a:pt x="1464405" y="2928809"/>
                </a:lnTo>
                <a:lnTo>
                  <a:pt x="1576748" y="2924520"/>
                </a:lnTo>
                <a:lnTo>
                  <a:pt x="1688558" y="2911653"/>
                </a:lnTo>
                <a:lnTo>
                  <a:pt x="1799303" y="2890207"/>
                </a:lnTo>
                <a:lnTo>
                  <a:pt x="1908448" y="2860183"/>
                </a:lnTo>
                <a:lnTo>
                  <a:pt x="2015462" y="2821581"/>
                </a:lnTo>
                <a:lnTo>
                  <a:pt x="2119810" y="2774400"/>
                </a:lnTo>
                <a:lnTo>
                  <a:pt x="2220961" y="2718641"/>
                </a:lnTo>
                <a:lnTo>
                  <a:pt x="2318381" y="2654304"/>
                </a:lnTo>
                <a:lnTo>
                  <a:pt x="2411536" y="2581389"/>
                </a:lnTo>
                <a:lnTo>
                  <a:pt x="2499895" y="2499895"/>
                </a:lnTo>
                <a:lnTo>
                  <a:pt x="2581389" y="2411536"/>
                </a:lnTo>
                <a:lnTo>
                  <a:pt x="2654305" y="2318381"/>
                </a:lnTo>
                <a:lnTo>
                  <a:pt x="2718642" y="2220961"/>
                </a:lnTo>
                <a:lnTo>
                  <a:pt x="2774401" y="2119810"/>
                </a:lnTo>
                <a:lnTo>
                  <a:pt x="2821581" y="2015461"/>
                </a:lnTo>
                <a:lnTo>
                  <a:pt x="2860184" y="1908448"/>
                </a:lnTo>
                <a:lnTo>
                  <a:pt x="2890208" y="1799302"/>
                </a:lnTo>
                <a:lnTo>
                  <a:pt x="2911653" y="1688558"/>
                </a:lnTo>
                <a:lnTo>
                  <a:pt x="2924521" y="1576748"/>
                </a:lnTo>
                <a:lnTo>
                  <a:pt x="2928810" y="1464404"/>
                </a:lnTo>
                <a:lnTo>
                  <a:pt x="2924521" y="1352061"/>
                </a:lnTo>
                <a:lnTo>
                  <a:pt x="2911653" y="1240251"/>
                </a:lnTo>
                <a:lnTo>
                  <a:pt x="2890208" y="1129506"/>
                </a:lnTo>
                <a:lnTo>
                  <a:pt x="2860184" y="1020361"/>
                </a:lnTo>
                <a:lnTo>
                  <a:pt x="2821581" y="913347"/>
                </a:lnTo>
                <a:lnTo>
                  <a:pt x="2774401" y="808999"/>
                </a:lnTo>
                <a:lnTo>
                  <a:pt x="2718642" y="707848"/>
                </a:lnTo>
                <a:lnTo>
                  <a:pt x="2654305" y="610429"/>
                </a:lnTo>
                <a:lnTo>
                  <a:pt x="2581389" y="517273"/>
                </a:lnTo>
                <a:lnTo>
                  <a:pt x="2499895" y="428914"/>
                </a:lnTo>
                <a:lnTo>
                  <a:pt x="2411536" y="347420"/>
                </a:lnTo>
                <a:lnTo>
                  <a:pt x="2318381" y="274505"/>
                </a:lnTo>
                <a:lnTo>
                  <a:pt x="2220961" y="210168"/>
                </a:lnTo>
                <a:lnTo>
                  <a:pt x="2119810" y="154409"/>
                </a:lnTo>
                <a:lnTo>
                  <a:pt x="2015462" y="107228"/>
                </a:lnTo>
                <a:lnTo>
                  <a:pt x="1908448" y="68626"/>
                </a:lnTo>
                <a:lnTo>
                  <a:pt x="1799303" y="38602"/>
                </a:lnTo>
                <a:lnTo>
                  <a:pt x="1688558" y="17156"/>
                </a:lnTo>
                <a:lnTo>
                  <a:pt x="1576748" y="4289"/>
                </a:lnTo>
                <a:lnTo>
                  <a:pt x="1464405" y="0"/>
                </a:lnTo>
                <a:close/>
              </a:path>
            </a:pathLst>
          </a:custGeom>
          <a:solidFill>
            <a:srgbClr val="EE27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762000"/>
            <a:ext cx="8839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000" b="1" spc="-345" dirty="0" smtClean="0">
                <a:solidFill>
                  <a:srgbClr val="000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구현 컨텐츠</a:t>
            </a:r>
            <a:endParaRPr sz="4000" b="1" spc="-345" dirty="0">
              <a:solidFill>
                <a:srgbClr val="00000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5400" y="1600200"/>
            <a:ext cx="12903200" cy="0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4114800"/>
            <a:ext cx="2383537" cy="2590801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06400" y="2010293"/>
            <a:ext cx="2381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메가맨 조작 구현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64350" y="2163250"/>
            <a:ext cx="2381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일반 공격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87573" y="4218982"/>
            <a:ext cx="2381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중간 </a:t>
            </a:r>
            <a:r>
              <a:rPr lang="ko-KR" altLang="en-US" sz="2200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차징</a:t>
            </a:r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공격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64350" y="6274714"/>
            <a:ext cx="2381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풀 </a:t>
            </a:r>
            <a:r>
              <a:rPr lang="ko-KR" altLang="en-US" sz="2200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차징</a:t>
            </a:r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공격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030" y="3002398"/>
            <a:ext cx="3991657" cy="7983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5"/>
          <a:stretch/>
        </p:blipFill>
        <p:spPr>
          <a:xfrm>
            <a:off x="6844030" y="6989379"/>
            <a:ext cx="4800478" cy="1041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030" y="4981086"/>
            <a:ext cx="4444877" cy="88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1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4"/>
          <p:cNvSpPr/>
          <p:nvPr/>
        </p:nvSpPr>
        <p:spPr>
          <a:xfrm>
            <a:off x="25400" y="457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2929254" h="2929254">
                <a:moveTo>
                  <a:pt x="1464405" y="0"/>
                </a:moveTo>
                <a:lnTo>
                  <a:pt x="1352061" y="4289"/>
                </a:lnTo>
                <a:lnTo>
                  <a:pt x="1240251" y="17156"/>
                </a:lnTo>
                <a:lnTo>
                  <a:pt x="1129507" y="38602"/>
                </a:lnTo>
                <a:lnTo>
                  <a:pt x="1020361" y="68626"/>
                </a:lnTo>
                <a:lnTo>
                  <a:pt x="913348" y="107228"/>
                </a:lnTo>
                <a:lnTo>
                  <a:pt x="808999" y="154409"/>
                </a:lnTo>
                <a:lnTo>
                  <a:pt x="707849" y="210168"/>
                </a:lnTo>
                <a:lnTo>
                  <a:pt x="610429" y="274505"/>
                </a:lnTo>
                <a:lnTo>
                  <a:pt x="517273" y="347420"/>
                </a:lnTo>
                <a:lnTo>
                  <a:pt x="428914" y="428914"/>
                </a:lnTo>
                <a:lnTo>
                  <a:pt x="347420" y="517273"/>
                </a:lnTo>
                <a:lnTo>
                  <a:pt x="274505" y="610429"/>
                </a:lnTo>
                <a:lnTo>
                  <a:pt x="210168" y="707848"/>
                </a:lnTo>
                <a:lnTo>
                  <a:pt x="154409" y="808999"/>
                </a:lnTo>
                <a:lnTo>
                  <a:pt x="107228" y="913347"/>
                </a:lnTo>
                <a:lnTo>
                  <a:pt x="68626" y="1020361"/>
                </a:lnTo>
                <a:lnTo>
                  <a:pt x="38602" y="1129506"/>
                </a:lnTo>
                <a:lnTo>
                  <a:pt x="17156" y="1240251"/>
                </a:lnTo>
                <a:lnTo>
                  <a:pt x="4289" y="1352061"/>
                </a:lnTo>
                <a:lnTo>
                  <a:pt x="0" y="1464404"/>
                </a:lnTo>
                <a:lnTo>
                  <a:pt x="4289" y="1576748"/>
                </a:lnTo>
                <a:lnTo>
                  <a:pt x="17156" y="1688558"/>
                </a:lnTo>
                <a:lnTo>
                  <a:pt x="38602" y="1799302"/>
                </a:lnTo>
                <a:lnTo>
                  <a:pt x="68626" y="1908448"/>
                </a:lnTo>
                <a:lnTo>
                  <a:pt x="107228" y="2015461"/>
                </a:lnTo>
                <a:lnTo>
                  <a:pt x="154409" y="2119810"/>
                </a:lnTo>
                <a:lnTo>
                  <a:pt x="210168" y="2220961"/>
                </a:lnTo>
                <a:lnTo>
                  <a:pt x="274505" y="2318381"/>
                </a:lnTo>
                <a:lnTo>
                  <a:pt x="347420" y="2411536"/>
                </a:lnTo>
                <a:lnTo>
                  <a:pt x="428914" y="2499895"/>
                </a:lnTo>
                <a:lnTo>
                  <a:pt x="517273" y="2581389"/>
                </a:lnTo>
                <a:lnTo>
                  <a:pt x="610429" y="2654304"/>
                </a:lnTo>
                <a:lnTo>
                  <a:pt x="707849" y="2718641"/>
                </a:lnTo>
                <a:lnTo>
                  <a:pt x="808999" y="2774400"/>
                </a:lnTo>
                <a:lnTo>
                  <a:pt x="913348" y="2821581"/>
                </a:lnTo>
                <a:lnTo>
                  <a:pt x="1020361" y="2860183"/>
                </a:lnTo>
                <a:lnTo>
                  <a:pt x="1129507" y="2890207"/>
                </a:lnTo>
                <a:lnTo>
                  <a:pt x="1240251" y="2911653"/>
                </a:lnTo>
                <a:lnTo>
                  <a:pt x="1352061" y="2924520"/>
                </a:lnTo>
                <a:lnTo>
                  <a:pt x="1464405" y="2928809"/>
                </a:lnTo>
                <a:lnTo>
                  <a:pt x="1576748" y="2924520"/>
                </a:lnTo>
                <a:lnTo>
                  <a:pt x="1688558" y="2911653"/>
                </a:lnTo>
                <a:lnTo>
                  <a:pt x="1799303" y="2890207"/>
                </a:lnTo>
                <a:lnTo>
                  <a:pt x="1908448" y="2860183"/>
                </a:lnTo>
                <a:lnTo>
                  <a:pt x="2015462" y="2821581"/>
                </a:lnTo>
                <a:lnTo>
                  <a:pt x="2119810" y="2774400"/>
                </a:lnTo>
                <a:lnTo>
                  <a:pt x="2220961" y="2718641"/>
                </a:lnTo>
                <a:lnTo>
                  <a:pt x="2318381" y="2654304"/>
                </a:lnTo>
                <a:lnTo>
                  <a:pt x="2411536" y="2581389"/>
                </a:lnTo>
                <a:lnTo>
                  <a:pt x="2499895" y="2499895"/>
                </a:lnTo>
                <a:lnTo>
                  <a:pt x="2581389" y="2411536"/>
                </a:lnTo>
                <a:lnTo>
                  <a:pt x="2654305" y="2318381"/>
                </a:lnTo>
                <a:lnTo>
                  <a:pt x="2718642" y="2220961"/>
                </a:lnTo>
                <a:lnTo>
                  <a:pt x="2774401" y="2119810"/>
                </a:lnTo>
                <a:lnTo>
                  <a:pt x="2821581" y="2015461"/>
                </a:lnTo>
                <a:lnTo>
                  <a:pt x="2860184" y="1908448"/>
                </a:lnTo>
                <a:lnTo>
                  <a:pt x="2890208" y="1799302"/>
                </a:lnTo>
                <a:lnTo>
                  <a:pt x="2911653" y="1688558"/>
                </a:lnTo>
                <a:lnTo>
                  <a:pt x="2924521" y="1576748"/>
                </a:lnTo>
                <a:lnTo>
                  <a:pt x="2928810" y="1464404"/>
                </a:lnTo>
                <a:lnTo>
                  <a:pt x="2924521" y="1352061"/>
                </a:lnTo>
                <a:lnTo>
                  <a:pt x="2911653" y="1240251"/>
                </a:lnTo>
                <a:lnTo>
                  <a:pt x="2890208" y="1129506"/>
                </a:lnTo>
                <a:lnTo>
                  <a:pt x="2860184" y="1020361"/>
                </a:lnTo>
                <a:lnTo>
                  <a:pt x="2821581" y="913347"/>
                </a:lnTo>
                <a:lnTo>
                  <a:pt x="2774401" y="808999"/>
                </a:lnTo>
                <a:lnTo>
                  <a:pt x="2718642" y="707848"/>
                </a:lnTo>
                <a:lnTo>
                  <a:pt x="2654305" y="610429"/>
                </a:lnTo>
                <a:lnTo>
                  <a:pt x="2581389" y="517273"/>
                </a:lnTo>
                <a:lnTo>
                  <a:pt x="2499895" y="428914"/>
                </a:lnTo>
                <a:lnTo>
                  <a:pt x="2411536" y="347420"/>
                </a:lnTo>
                <a:lnTo>
                  <a:pt x="2318381" y="274505"/>
                </a:lnTo>
                <a:lnTo>
                  <a:pt x="2220961" y="210168"/>
                </a:lnTo>
                <a:lnTo>
                  <a:pt x="2119810" y="154409"/>
                </a:lnTo>
                <a:lnTo>
                  <a:pt x="2015462" y="107228"/>
                </a:lnTo>
                <a:lnTo>
                  <a:pt x="1908448" y="68626"/>
                </a:lnTo>
                <a:lnTo>
                  <a:pt x="1799303" y="38602"/>
                </a:lnTo>
                <a:lnTo>
                  <a:pt x="1688558" y="17156"/>
                </a:lnTo>
                <a:lnTo>
                  <a:pt x="1576748" y="4289"/>
                </a:lnTo>
                <a:lnTo>
                  <a:pt x="1464405" y="0"/>
                </a:lnTo>
                <a:close/>
              </a:path>
            </a:pathLst>
          </a:custGeom>
          <a:solidFill>
            <a:srgbClr val="EE2766"/>
          </a:solidFill>
        </p:spPr>
        <p:txBody>
          <a:bodyPr wrap="square" lIns="0" tIns="0" rIns="0" bIns="0" rtlCol="0"/>
          <a:lstStyle/>
          <a:p>
            <a:endParaRPr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762000"/>
            <a:ext cx="8839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000" spc="-345" dirty="0" smtClean="0">
                <a:solidFill>
                  <a:srgbClr val="000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구현 컨텐츠</a:t>
            </a:r>
            <a:endParaRPr sz="4000" spc="-345" dirty="0">
              <a:solidFill>
                <a:srgbClr val="00000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5400" y="1634434"/>
            <a:ext cx="12903200" cy="0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3496" y="2244551"/>
            <a:ext cx="63275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일반 공격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r="70645" b="88433"/>
          <a:stretch/>
        </p:blipFill>
        <p:spPr>
          <a:xfrm>
            <a:off x="-251445" y="2701234"/>
            <a:ext cx="12849845" cy="2514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10" b="8173"/>
          <a:stretch/>
        </p:blipFill>
        <p:spPr>
          <a:xfrm>
            <a:off x="1692547" y="3225450"/>
            <a:ext cx="762000" cy="7330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8" t="1" r="61202" b="12724"/>
          <a:stretch/>
        </p:blipFill>
        <p:spPr>
          <a:xfrm>
            <a:off x="4220257" y="3243615"/>
            <a:ext cx="762000" cy="69675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87" r="19823" b="14791"/>
          <a:stretch/>
        </p:blipFill>
        <p:spPr>
          <a:xfrm>
            <a:off x="9423400" y="3243615"/>
            <a:ext cx="762000" cy="68024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89" r="38913" b="10005"/>
          <a:stretch/>
        </p:blipFill>
        <p:spPr>
          <a:xfrm>
            <a:off x="6934200" y="3243615"/>
            <a:ext cx="838201" cy="71845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9" r="-1177" b="5924"/>
          <a:stretch/>
        </p:blipFill>
        <p:spPr>
          <a:xfrm>
            <a:off x="11684000" y="3257727"/>
            <a:ext cx="914400" cy="7510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71700" y="6856452"/>
            <a:ext cx="76500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총알이 나가는 부위는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( 4 , 3 ) </a:t>
            </a:r>
          </a:p>
          <a:p>
            <a:endParaRPr lang="en-US" altLang="ko-KR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8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장의 리소스로 이루어져있고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, 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1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초에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7 ~ 8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발정도 발사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가능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</a:p>
          <a:p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약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0.144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초간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8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장을 이용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. </a:t>
            </a:r>
          </a:p>
          <a:p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     (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중간 과정을 생략한 것일 수도 있기 때문에 제작과정에서 수정 예정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)</a:t>
            </a: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931400" y="4715258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&lt;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리소스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8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장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&gt;</a:t>
            </a:r>
          </a:p>
          <a:p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&lt;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리소스 생략 부분 있음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&gt;</a:t>
            </a:r>
          </a:p>
          <a:p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사이즈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: 260, 260</a:t>
            </a: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572908" y="6656425"/>
            <a:ext cx="1440000" cy="1447800"/>
            <a:chOff x="635000" y="6317213"/>
            <a:chExt cx="1440000" cy="1447800"/>
          </a:xfrm>
        </p:grpSpPr>
        <p:pic>
          <p:nvPicPr>
            <p:cNvPr id="23" name="그림 22"/>
            <p:cNvPicPr preferRelativeResize="0"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6" t="8647" r="95649" b="89305"/>
            <a:stretch/>
          </p:blipFill>
          <p:spPr>
            <a:xfrm>
              <a:off x="635000" y="6325013"/>
              <a:ext cx="1440000" cy="1440000"/>
            </a:xfrm>
            <a:prstGeom prst="rect">
              <a:avLst/>
            </a:prstGeom>
          </p:spPr>
        </p:pic>
        <p:cxnSp>
          <p:nvCxnSpPr>
            <p:cNvPr id="29" name="직선 연결선 28"/>
            <p:cNvCxnSpPr>
              <a:stCxn id="23" idx="3"/>
              <a:endCxn id="23" idx="1"/>
            </p:cNvCxnSpPr>
            <p:nvPr/>
          </p:nvCxnSpPr>
          <p:spPr>
            <a:xfrm flipH="1">
              <a:off x="635000" y="7045013"/>
              <a:ext cx="1440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635000" y="7765013"/>
              <a:ext cx="1440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>
              <a:off x="635000" y="6317214"/>
              <a:ext cx="1440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2075000" y="6317213"/>
              <a:ext cx="0" cy="1447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V="1">
              <a:off x="635000" y="6317213"/>
              <a:ext cx="0" cy="1447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635000" y="6698214"/>
              <a:ext cx="1440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H="1">
              <a:off x="635000" y="7384014"/>
              <a:ext cx="1440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V="1">
              <a:off x="1357450" y="6317213"/>
              <a:ext cx="0" cy="1447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V="1">
              <a:off x="974000" y="6317213"/>
              <a:ext cx="0" cy="1447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V="1">
              <a:off x="1736000" y="6317213"/>
              <a:ext cx="0" cy="1447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85701" y="8062227"/>
            <a:ext cx="120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( 0 , 0 )</a:t>
            </a: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09291" y="6260055"/>
            <a:ext cx="127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(  4 , 4 )</a:t>
            </a: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42948" y="5389811"/>
            <a:ext cx="266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공용</a:t>
            </a: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950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4"/>
          <p:cNvSpPr/>
          <p:nvPr/>
        </p:nvSpPr>
        <p:spPr>
          <a:xfrm>
            <a:off x="25400" y="457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2929254" h="2929254">
                <a:moveTo>
                  <a:pt x="1464405" y="0"/>
                </a:moveTo>
                <a:lnTo>
                  <a:pt x="1352061" y="4289"/>
                </a:lnTo>
                <a:lnTo>
                  <a:pt x="1240251" y="17156"/>
                </a:lnTo>
                <a:lnTo>
                  <a:pt x="1129507" y="38602"/>
                </a:lnTo>
                <a:lnTo>
                  <a:pt x="1020361" y="68626"/>
                </a:lnTo>
                <a:lnTo>
                  <a:pt x="913348" y="107228"/>
                </a:lnTo>
                <a:lnTo>
                  <a:pt x="808999" y="154409"/>
                </a:lnTo>
                <a:lnTo>
                  <a:pt x="707849" y="210168"/>
                </a:lnTo>
                <a:lnTo>
                  <a:pt x="610429" y="274505"/>
                </a:lnTo>
                <a:lnTo>
                  <a:pt x="517273" y="347420"/>
                </a:lnTo>
                <a:lnTo>
                  <a:pt x="428914" y="428914"/>
                </a:lnTo>
                <a:lnTo>
                  <a:pt x="347420" y="517273"/>
                </a:lnTo>
                <a:lnTo>
                  <a:pt x="274505" y="610429"/>
                </a:lnTo>
                <a:lnTo>
                  <a:pt x="210168" y="707848"/>
                </a:lnTo>
                <a:lnTo>
                  <a:pt x="154409" y="808999"/>
                </a:lnTo>
                <a:lnTo>
                  <a:pt x="107228" y="913347"/>
                </a:lnTo>
                <a:lnTo>
                  <a:pt x="68626" y="1020361"/>
                </a:lnTo>
                <a:lnTo>
                  <a:pt x="38602" y="1129506"/>
                </a:lnTo>
                <a:lnTo>
                  <a:pt x="17156" y="1240251"/>
                </a:lnTo>
                <a:lnTo>
                  <a:pt x="4289" y="1352061"/>
                </a:lnTo>
                <a:lnTo>
                  <a:pt x="0" y="1464404"/>
                </a:lnTo>
                <a:lnTo>
                  <a:pt x="4289" y="1576748"/>
                </a:lnTo>
                <a:lnTo>
                  <a:pt x="17156" y="1688558"/>
                </a:lnTo>
                <a:lnTo>
                  <a:pt x="38602" y="1799302"/>
                </a:lnTo>
                <a:lnTo>
                  <a:pt x="68626" y="1908448"/>
                </a:lnTo>
                <a:lnTo>
                  <a:pt x="107228" y="2015461"/>
                </a:lnTo>
                <a:lnTo>
                  <a:pt x="154409" y="2119810"/>
                </a:lnTo>
                <a:lnTo>
                  <a:pt x="210168" y="2220961"/>
                </a:lnTo>
                <a:lnTo>
                  <a:pt x="274505" y="2318381"/>
                </a:lnTo>
                <a:lnTo>
                  <a:pt x="347420" y="2411536"/>
                </a:lnTo>
                <a:lnTo>
                  <a:pt x="428914" y="2499895"/>
                </a:lnTo>
                <a:lnTo>
                  <a:pt x="517273" y="2581389"/>
                </a:lnTo>
                <a:lnTo>
                  <a:pt x="610429" y="2654304"/>
                </a:lnTo>
                <a:lnTo>
                  <a:pt x="707849" y="2718641"/>
                </a:lnTo>
                <a:lnTo>
                  <a:pt x="808999" y="2774400"/>
                </a:lnTo>
                <a:lnTo>
                  <a:pt x="913348" y="2821581"/>
                </a:lnTo>
                <a:lnTo>
                  <a:pt x="1020361" y="2860183"/>
                </a:lnTo>
                <a:lnTo>
                  <a:pt x="1129507" y="2890207"/>
                </a:lnTo>
                <a:lnTo>
                  <a:pt x="1240251" y="2911653"/>
                </a:lnTo>
                <a:lnTo>
                  <a:pt x="1352061" y="2924520"/>
                </a:lnTo>
                <a:lnTo>
                  <a:pt x="1464405" y="2928809"/>
                </a:lnTo>
                <a:lnTo>
                  <a:pt x="1576748" y="2924520"/>
                </a:lnTo>
                <a:lnTo>
                  <a:pt x="1688558" y="2911653"/>
                </a:lnTo>
                <a:lnTo>
                  <a:pt x="1799303" y="2890207"/>
                </a:lnTo>
                <a:lnTo>
                  <a:pt x="1908448" y="2860183"/>
                </a:lnTo>
                <a:lnTo>
                  <a:pt x="2015462" y="2821581"/>
                </a:lnTo>
                <a:lnTo>
                  <a:pt x="2119810" y="2774400"/>
                </a:lnTo>
                <a:lnTo>
                  <a:pt x="2220961" y="2718641"/>
                </a:lnTo>
                <a:lnTo>
                  <a:pt x="2318381" y="2654304"/>
                </a:lnTo>
                <a:lnTo>
                  <a:pt x="2411536" y="2581389"/>
                </a:lnTo>
                <a:lnTo>
                  <a:pt x="2499895" y="2499895"/>
                </a:lnTo>
                <a:lnTo>
                  <a:pt x="2581389" y="2411536"/>
                </a:lnTo>
                <a:lnTo>
                  <a:pt x="2654305" y="2318381"/>
                </a:lnTo>
                <a:lnTo>
                  <a:pt x="2718642" y="2220961"/>
                </a:lnTo>
                <a:lnTo>
                  <a:pt x="2774401" y="2119810"/>
                </a:lnTo>
                <a:lnTo>
                  <a:pt x="2821581" y="2015461"/>
                </a:lnTo>
                <a:lnTo>
                  <a:pt x="2860184" y="1908448"/>
                </a:lnTo>
                <a:lnTo>
                  <a:pt x="2890208" y="1799302"/>
                </a:lnTo>
                <a:lnTo>
                  <a:pt x="2911653" y="1688558"/>
                </a:lnTo>
                <a:lnTo>
                  <a:pt x="2924521" y="1576748"/>
                </a:lnTo>
                <a:lnTo>
                  <a:pt x="2928810" y="1464404"/>
                </a:lnTo>
                <a:lnTo>
                  <a:pt x="2924521" y="1352061"/>
                </a:lnTo>
                <a:lnTo>
                  <a:pt x="2911653" y="1240251"/>
                </a:lnTo>
                <a:lnTo>
                  <a:pt x="2890208" y="1129506"/>
                </a:lnTo>
                <a:lnTo>
                  <a:pt x="2860184" y="1020361"/>
                </a:lnTo>
                <a:lnTo>
                  <a:pt x="2821581" y="913347"/>
                </a:lnTo>
                <a:lnTo>
                  <a:pt x="2774401" y="808999"/>
                </a:lnTo>
                <a:lnTo>
                  <a:pt x="2718642" y="707848"/>
                </a:lnTo>
                <a:lnTo>
                  <a:pt x="2654305" y="610429"/>
                </a:lnTo>
                <a:lnTo>
                  <a:pt x="2581389" y="517273"/>
                </a:lnTo>
                <a:lnTo>
                  <a:pt x="2499895" y="428914"/>
                </a:lnTo>
                <a:lnTo>
                  <a:pt x="2411536" y="347420"/>
                </a:lnTo>
                <a:lnTo>
                  <a:pt x="2318381" y="274505"/>
                </a:lnTo>
                <a:lnTo>
                  <a:pt x="2220961" y="210168"/>
                </a:lnTo>
                <a:lnTo>
                  <a:pt x="2119810" y="154409"/>
                </a:lnTo>
                <a:lnTo>
                  <a:pt x="2015462" y="107228"/>
                </a:lnTo>
                <a:lnTo>
                  <a:pt x="1908448" y="68626"/>
                </a:lnTo>
                <a:lnTo>
                  <a:pt x="1799303" y="38602"/>
                </a:lnTo>
                <a:lnTo>
                  <a:pt x="1688558" y="17156"/>
                </a:lnTo>
                <a:lnTo>
                  <a:pt x="1576748" y="4289"/>
                </a:lnTo>
                <a:lnTo>
                  <a:pt x="1464405" y="0"/>
                </a:lnTo>
                <a:close/>
              </a:path>
            </a:pathLst>
          </a:custGeom>
          <a:solidFill>
            <a:srgbClr val="EE2766"/>
          </a:solidFill>
        </p:spPr>
        <p:txBody>
          <a:bodyPr wrap="square" lIns="0" tIns="0" rIns="0" bIns="0" rtlCol="0"/>
          <a:lstStyle/>
          <a:p>
            <a:endParaRPr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762000"/>
            <a:ext cx="8839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000" b="1" spc="-345" dirty="0" smtClean="0">
                <a:solidFill>
                  <a:srgbClr val="000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구현 컨텐츠</a:t>
            </a:r>
            <a:endParaRPr sz="4000" b="1" spc="-345" dirty="0">
              <a:solidFill>
                <a:srgbClr val="00000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5400" y="1600200"/>
            <a:ext cx="12903200" cy="0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3496" y="2210317"/>
            <a:ext cx="63275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차징</a:t>
            </a:r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공격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r="70645" b="88433"/>
          <a:stretch/>
        </p:blipFill>
        <p:spPr>
          <a:xfrm>
            <a:off x="-251445" y="2563223"/>
            <a:ext cx="12849845" cy="2514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5000" b="4966"/>
          <a:stretch/>
        </p:blipFill>
        <p:spPr>
          <a:xfrm>
            <a:off x="1736000" y="3248007"/>
            <a:ext cx="609600" cy="46346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5116" r="50000" b="-149"/>
          <a:stretch/>
        </p:blipFill>
        <p:spPr>
          <a:xfrm>
            <a:off x="4330223" y="3287119"/>
            <a:ext cx="609600" cy="46346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83" t="-208" r="23317" b="5176"/>
          <a:stretch/>
        </p:blipFill>
        <p:spPr>
          <a:xfrm>
            <a:off x="6924446" y="3248007"/>
            <a:ext cx="609600" cy="463464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78" t="7812" r="1122" b="-2843"/>
          <a:stretch/>
        </p:blipFill>
        <p:spPr>
          <a:xfrm>
            <a:off x="9523026" y="3287119"/>
            <a:ext cx="609600" cy="46346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5000" b="4966"/>
          <a:stretch/>
        </p:blipFill>
        <p:spPr>
          <a:xfrm>
            <a:off x="11816806" y="3287119"/>
            <a:ext cx="609600" cy="463464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r="70645" b="88433"/>
          <a:stretch/>
        </p:blipFill>
        <p:spPr>
          <a:xfrm>
            <a:off x="-251445" y="5257800"/>
            <a:ext cx="12849845" cy="2514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r="61880"/>
          <a:stretch/>
        </p:blipFill>
        <p:spPr>
          <a:xfrm>
            <a:off x="9446826" y="5733000"/>
            <a:ext cx="1143000" cy="831414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49" t="-77" r="35856" b="77"/>
          <a:stretch/>
        </p:blipFill>
        <p:spPr>
          <a:xfrm>
            <a:off x="4063523" y="5781095"/>
            <a:ext cx="1143000" cy="831414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r="61880"/>
          <a:stretch/>
        </p:blipFill>
        <p:spPr>
          <a:xfrm>
            <a:off x="1511300" y="5733000"/>
            <a:ext cx="1143000" cy="831414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4" t="-987" r="8081" b="987"/>
          <a:stretch/>
        </p:blipFill>
        <p:spPr>
          <a:xfrm>
            <a:off x="6886136" y="5753626"/>
            <a:ext cx="1143000" cy="831414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49" t="-77" r="35856" b="77"/>
          <a:stretch/>
        </p:blipFill>
        <p:spPr>
          <a:xfrm>
            <a:off x="11455400" y="5743482"/>
            <a:ext cx="1143000" cy="831414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38519" y="7601178"/>
            <a:ext cx="7650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0.5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초 </a:t>
            </a: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~ 2</a:t>
            </a:r>
            <a:r>
              <a:rPr lang="ko-KR" altLang="en-US" dirty="0" err="1">
                <a:latin typeface="a가을소풍M" panose="02020600000000000000" pitchFamily="18" charset="-127"/>
                <a:ea typeface="a가을소풍M" panose="02020600000000000000" pitchFamily="18" charset="-127"/>
              </a:rPr>
              <a:t>초이내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 누르고 있을 시 </a:t>
            </a: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: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 미들 </a:t>
            </a:r>
            <a:r>
              <a:rPr lang="ko-KR" altLang="en-US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차징</a:t>
            </a:r>
            <a:endParaRPr lang="en-US" altLang="ko-KR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2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초간 </a:t>
            </a:r>
            <a:r>
              <a:rPr lang="ko-KR" altLang="en-US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공격버튼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( </a:t>
            </a:r>
            <a:r>
              <a:rPr lang="en-US" altLang="ko-KR" b="1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C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or </a:t>
            </a:r>
            <a:r>
              <a:rPr lang="en-US" altLang="ko-KR" b="1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SPACE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)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을 누르고 있을 시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: 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풀 </a:t>
            </a:r>
            <a:r>
              <a:rPr lang="ko-KR" altLang="en-US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차징</a:t>
            </a:r>
            <a:endParaRPr lang="en-US" altLang="ko-KR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0.5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초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=&gt; </a:t>
            </a:r>
            <a:r>
              <a:rPr lang="ko-KR" altLang="en-US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차징에너지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25% -&gt; </a:t>
            </a:r>
            <a:r>
              <a:rPr lang="ko-KR" altLang="en-US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일반공격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0&lt;=</a:t>
            </a:r>
            <a:r>
              <a:rPr lang="ko-KR" altLang="en-US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차징에너지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&lt;=25%</a:t>
            </a: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936480" y="4616158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&lt;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리소스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8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장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&gt;</a:t>
            </a:r>
          </a:p>
          <a:p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&lt;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리소스 생략 부분 있음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&gt;</a:t>
            </a:r>
          </a:p>
          <a:p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사이즈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: 260, 260</a:t>
            </a: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936480" y="717045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&lt;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리소스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8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장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&gt;</a:t>
            </a:r>
          </a:p>
          <a:p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&lt;</a:t>
            </a:r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리소스 생략 부분 있음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&gt;</a:t>
            </a:r>
          </a:p>
          <a:p>
            <a:r>
              <a:rPr lang="ko-KR" altLang="en-US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사이즈 </a:t>
            </a:r>
            <a:r>
              <a:rPr lang="en-US" altLang="ko-KR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: 260, 260</a:t>
            </a: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24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4"/>
          <p:cNvSpPr/>
          <p:nvPr/>
        </p:nvSpPr>
        <p:spPr>
          <a:xfrm>
            <a:off x="25400" y="4572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2929254" h="2929254">
                <a:moveTo>
                  <a:pt x="1464405" y="0"/>
                </a:moveTo>
                <a:lnTo>
                  <a:pt x="1352061" y="4289"/>
                </a:lnTo>
                <a:lnTo>
                  <a:pt x="1240251" y="17156"/>
                </a:lnTo>
                <a:lnTo>
                  <a:pt x="1129507" y="38602"/>
                </a:lnTo>
                <a:lnTo>
                  <a:pt x="1020361" y="68626"/>
                </a:lnTo>
                <a:lnTo>
                  <a:pt x="913348" y="107228"/>
                </a:lnTo>
                <a:lnTo>
                  <a:pt x="808999" y="154409"/>
                </a:lnTo>
                <a:lnTo>
                  <a:pt x="707849" y="210168"/>
                </a:lnTo>
                <a:lnTo>
                  <a:pt x="610429" y="274505"/>
                </a:lnTo>
                <a:lnTo>
                  <a:pt x="517273" y="347420"/>
                </a:lnTo>
                <a:lnTo>
                  <a:pt x="428914" y="428914"/>
                </a:lnTo>
                <a:lnTo>
                  <a:pt x="347420" y="517273"/>
                </a:lnTo>
                <a:lnTo>
                  <a:pt x="274505" y="610429"/>
                </a:lnTo>
                <a:lnTo>
                  <a:pt x="210168" y="707848"/>
                </a:lnTo>
                <a:lnTo>
                  <a:pt x="154409" y="808999"/>
                </a:lnTo>
                <a:lnTo>
                  <a:pt x="107228" y="913347"/>
                </a:lnTo>
                <a:lnTo>
                  <a:pt x="68626" y="1020361"/>
                </a:lnTo>
                <a:lnTo>
                  <a:pt x="38602" y="1129506"/>
                </a:lnTo>
                <a:lnTo>
                  <a:pt x="17156" y="1240251"/>
                </a:lnTo>
                <a:lnTo>
                  <a:pt x="4289" y="1352061"/>
                </a:lnTo>
                <a:lnTo>
                  <a:pt x="0" y="1464404"/>
                </a:lnTo>
                <a:lnTo>
                  <a:pt x="4289" y="1576748"/>
                </a:lnTo>
                <a:lnTo>
                  <a:pt x="17156" y="1688558"/>
                </a:lnTo>
                <a:lnTo>
                  <a:pt x="38602" y="1799302"/>
                </a:lnTo>
                <a:lnTo>
                  <a:pt x="68626" y="1908448"/>
                </a:lnTo>
                <a:lnTo>
                  <a:pt x="107228" y="2015461"/>
                </a:lnTo>
                <a:lnTo>
                  <a:pt x="154409" y="2119810"/>
                </a:lnTo>
                <a:lnTo>
                  <a:pt x="210168" y="2220961"/>
                </a:lnTo>
                <a:lnTo>
                  <a:pt x="274505" y="2318381"/>
                </a:lnTo>
                <a:lnTo>
                  <a:pt x="347420" y="2411536"/>
                </a:lnTo>
                <a:lnTo>
                  <a:pt x="428914" y="2499895"/>
                </a:lnTo>
                <a:lnTo>
                  <a:pt x="517273" y="2581389"/>
                </a:lnTo>
                <a:lnTo>
                  <a:pt x="610429" y="2654304"/>
                </a:lnTo>
                <a:lnTo>
                  <a:pt x="707849" y="2718641"/>
                </a:lnTo>
                <a:lnTo>
                  <a:pt x="808999" y="2774400"/>
                </a:lnTo>
                <a:lnTo>
                  <a:pt x="913348" y="2821581"/>
                </a:lnTo>
                <a:lnTo>
                  <a:pt x="1020361" y="2860183"/>
                </a:lnTo>
                <a:lnTo>
                  <a:pt x="1129507" y="2890207"/>
                </a:lnTo>
                <a:lnTo>
                  <a:pt x="1240251" y="2911653"/>
                </a:lnTo>
                <a:lnTo>
                  <a:pt x="1352061" y="2924520"/>
                </a:lnTo>
                <a:lnTo>
                  <a:pt x="1464405" y="2928809"/>
                </a:lnTo>
                <a:lnTo>
                  <a:pt x="1576748" y="2924520"/>
                </a:lnTo>
                <a:lnTo>
                  <a:pt x="1688558" y="2911653"/>
                </a:lnTo>
                <a:lnTo>
                  <a:pt x="1799303" y="2890207"/>
                </a:lnTo>
                <a:lnTo>
                  <a:pt x="1908448" y="2860183"/>
                </a:lnTo>
                <a:lnTo>
                  <a:pt x="2015462" y="2821581"/>
                </a:lnTo>
                <a:lnTo>
                  <a:pt x="2119810" y="2774400"/>
                </a:lnTo>
                <a:lnTo>
                  <a:pt x="2220961" y="2718641"/>
                </a:lnTo>
                <a:lnTo>
                  <a:pt x="2318381" y="2654304"/>
                </a:lnTo>
                <a:lnTo>
                  <a:pt x="2411536" y="2581389"/>
                </a:lnTo>
                <a:lnTo>
                  <a:pt x="2499895" y="2499895"/>
                </a:lnTo>
                <a:lnTo>
                  <a:pt x="2581389" y="2411536"/>
                </a:lnTo>
                <a:lnTo>
                  <a:pt x="2654305" y="2318381"/>
                </a:lnTo>
                <a:lnTo>
                  <a:pt x="2718642" y="2220961"/>
                </a:lnTo>
                <a:lnTo>
                  <a:pt x="2774401" y="2119810"/>
                </a:lnTo>
                <a:lnTo>
                  <a:pt x="2821581" y="2015461"/>
                </a:lnTo>
                <a:lnTo>
                  <a:pt x="2860184" y="1908448"/>
                </a:lnTo>
                <a:lnTo>
                  <a:pt x="2890208" y="1799302"/>
                </a:lnTo>
                <a:lnTo>
                  <a:pt x="2911653" y="1688558"/>
                </a:lnTo>
                <a:lnTo>
                  <a:pt x="2924521" y="1576748"/>
                </a:lnTo>
                <a:lnTo>
                  <a:pt x="2928810" y="1464404"/>
                </a:lnTo>
                <a:lnTo>
                  <a:pt x="2924521" y="1352061"/>
                </a:lnTo>
                <a:lnTo>
                  <a:pt x="2911653" y="1240251"/>
                </a:lnTo>
                <a:lnTo>
                  <a:pt x="2890208" y="1129506"/>
                </a:lnTo>
                <a:lnTo>
                  <a:pt x="2860184" y="1020361"/>
                </a:lnTo>
                <a:lnTo>
                  <a:pt x="2821581" y="913347"/>
                </a:lnTo>
                <a:lnTo>
                  <a:pt x="2774401" y="808999"/>
                </a:lnTo>
                <a:lnTo>
                  <a:pt x="2718642" y="707848"/>
                </a:lnTo>
                <a:lnTo>
                  <a:pt x="2654305" y="610429"/>
                </a:lnTo>
                <a:lnTo>
                  <a:pt x="2581389" y="517273"/>
                </a:lnTo>
                <a:lnTo>
                  <a:pt x="2499895" y="428914"/>
                </a:lnTo>
                <a:lnTo>
                  <a:pt x="2411536" y="347420"/>
                </a:lnTo>
                <a:lnTo>
                  <a:pt x="2318381" y="274505"/>
                </a:lnTo>
                <a:lnTo>
                  <a:pt x="2220961" y="210168"/>
                </a:lnTo>
                <a:lnTo>
                  <a:pt x="2119810" y="154409"/>
                </a:lnTo>
                <a:lnTo>
                  <a:pt x="2015462" y="107228"/>
                </a:lnTo>
                <a:lnTo>
                  <a:pt x="1908448" y="68626"/>
                </a:lnTo>
                <a:lnTo>
                  <a:pt x="1799303" y="38602"/>
                </a:lnTo>
                <a:lnTo>
                  <a:pt x="1688558" y="17156"/>
                </a:lnTo>
                <a:lnTo>
                  <a:pt x="1576748" y="4289"/>
                </a:lnTo>
                <a:lnTo>
                  <a:pt x="1464405" y="0"/>
                </a:lnTo>
                <a:close/>
              </a:path>
            </a:pathLst>
          </a:custGeom>
          <a:solidFill>
            <a:srgbClr val="EE27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762000"/>
            <a:ext cx="8839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000" b="1" spc="-345" dirty="0" smtClean="0">
                <a:solidFill>
                  <a:srgbClr val="000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구현 컨텐츠</a:t>
            </a:r>
            <a:endParaRPr sz="4000" b="1" spc="-345" dirty="0">
              <a:solidFill>
                <a:srgbClr val="00000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5400" y="1600200"/>
            <a:ext cx="12903200" cy="0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" y="4114800"/>
            <a:ext cx="2383537" cy="2590801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06400" y="2010293"/>
            <a:ext cx="2381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메가맨 조작 구현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00650" y="3382450"/>
            <a:ext cx="2381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점프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0650" y="5362303"/>
            <a:ext cx="2381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대쉬</a:t>
            </a:r>
            <a:endParaRPr lang="ko-KR" altLang="en-US" sz="22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24228" r="77483" b="73704"/>
          <a:stretch/>
        </p:blipFill>
        <p:spPr>
          <a:xfrm>
            <a:off x="5219700" y="6019800"/>
            <a:ext cx="6546850" cy="9906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" t="46664" r="77671" b="50631"/>
          <a:stretch/>
        </p:blipFill>
        <p:spPr>
          <a:xfrm>
            <a:off x="5207000" y="3810000"/>
            <a:ext cx="65468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2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8365</TotalTime>
  <Words>706</Words>
  <Application>Microsoft Office PowerPoint</Application>
  <PresentationFormat>사용자 지정</PresentationFormat>
  <Paragraphs>179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a가을소풍M</vt:lpstr>
      <vt:lpstr>맑은 고딕</vt:lpstr>
      <vt:lpstr>Arial</vt:lpstr>
      <vt:lpstr>Calibri</vt:lpstr>
      <vt:lpstr>Lucida Sans Unicode</vt:lpstr>
      <vt:lpstr>Trebuchet MS</vt:lpstr>
      <vt:lpstr>Wingdings</vt:lpstr>
      <vt:lpstr>Office Theme</vt:lpstr>
      <vt:lpstr>PowerPoint 프레젠테이션</vt:lpstr>
      <vt:lpstr>목 차 </vt:lpstr>
      <vt:lpstr>게임 선정</vt:lpstr>
      <vt:lpstr>구현 컨텐츠</vt:lpstr>
      <vt:lpstr>구현 컨텐츠</vt:lpstr>
      <vt:lpstr>구현 컨텐츠</vt:lpstr>
      <vt:lpstr>구현 컨텐츠</vt:lpstr>
      <vt:lpstr>구현 컨텐츠</vt:lpstr>
      <vt:lpstr>구현 컨텐츠</vt:lpstr>
      <vt:lpstr>구현 컨텐츠</vt:lpstr>
      <vt:lpstr>구현 컨텐츠</vt:lpstr>
      <vt:lpstr>구현 컨텐츠</vt:lpstr>
      <vt:lpstr>구현 컨텐츠</vt:lpstr>
      <vt:lpstr>구현 컨텐츠</vt:lpstr>
      <vt:lpstr>구현 컨텐츠</vt:lpstr>
      <vt:lpstr>구현 컨텐츠</vt:lpstr>
      <vt:lpstr>구현 컨텐츠</vt:lpstr>
      <vt:lpstr>구현 컨텐츠</vt:lpstr>
      <vt:lpstr>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plasm</dc:creator>
  <cp:lastModifiedBy>박 태호</cp:lastModifiedBy>
  <cp:revision>385</cp:revision>
  <dcterms:created xsi:type="dcterms:W3CDTF">2016-02-22T02:39:48Z</dcterms:created>
  <dcterms:modified xsi:type="dcterms:W3CDTF">2019-08-04T18:16:51Z</dcterms:modified>
</cp:coreProperties>
</file>