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3" d="100"/>
          <a:sy n="23" d="100"/>
        </p:scale>
        <p:origin x="-1164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8900" b="1" dirty="0"/>
              <a:t>PICA Survey &amp; Mobile Self Monitoring System</a:t>
            </a:r>
            <a:br>
              <a:rPr lang="en-US" sz="8900" b="1" dirty="0"/>
            </a:br>
            <a:r>
              <a:rPr lang="en-US" sz="5500" dirty="0"/>
              <a:t>Sponsor: WSU Psychology Clinic</a:t>
            </a:r>
            <a:br>
              <a:rPr lang="en-US" sz="5500" dirty="0"/>
            </a:br>
            <a:r>
              <a:rPr lang="en-US" sz="5500" dirty="0"/>
              <a:t>Mentors: Dr. Walter Scott and Belinda Lin</a:t>
            </a:r>
            <a:br>
              <a:rPr lang="en-US" sz="5500" dirty="0"/>
            </a:br>
            <a:r>
              <a:rPr lang="en-US" sz="5500" dirty="0"/>
              <a:t>Jiaming Chu, Christian Manangan, Shaylin Smith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b="1" u="sng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b="1" u="sng">
                <a:latin typeface="+mj-lt"/>
              </a:rPr>
              <a:t>Solution</a:t>
            </a:r>
            <a:endParaRPr lang="en-US" sz="6000" b="1" u="sng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PICA (Person in Context Assessment) measures the personality structure of the user and utilizes Flask to produce the feedback report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Mobile app allows </a:t>
            </a:r>
            <a:r>
              <a:rPr lang="en-US" sz="6000" dirty="0">
                <a:latin typeface="+mj-lt"/>
              </a:rPr>
              <a:t>doctor to monitor the patient’s temperament as well as their daily emotional events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+mj-lt"/>
              </a:rPr>
              <a:t> App allows users to reflect if their situational “if” produces a coherent “then” pattern of thinking, feeling, and behaving.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 can group each emotional event into categories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2677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 u="sng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u="sng" dirty="0">
                <a:latin typeface="+mj-lt"/>
              </a:rPr>
              <a:t>Abstract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+mj-lt"/>
              </a:rPr>
              <a:t>Digital solution to advance mental health treatment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6000" dirty="0">
                <a:latin typeface="+mj-lt"/>
              </a:rPr>
              <a:t>Tool to gather more data about how temperament affects treatment response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Features/Functionality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</a:t>
            </a:r>
            <a:r>
              <a:rPr lang="en-US" sz="6000" dirty="0">
                <a:latin typeface="+mj-lt"/>
              </a:rPr>
              <a:t>ally sends PICA results report to user’s email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opt in for certain parts of the assessment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edits to the emotional situations in the mobile app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Improved report layout for better understanding of results</a:t>
            </a: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 dirty="0"/>
              <a:t>PICA Software Development Unit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b="1" u="sng" dirty="0"/>
          </a:p>
          <a:p>
            <a:pPr lvl="0"/>
            <a:r>
              <a:rPr lang="en-US" b="1" u="sng" dirty="0"/>
              <a:t>Impact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Allows doctors to better understand their patients and create stronger treatment plans</a:t>
            </a:r>
          </a:p>
          <a:p>
            <a:pPr lvl="0"/>
            <a:endParaRPr lang="en-US" b="1" u="sng" dirty="0"/>
          </a:p>
          <a:p>
            <a:pPr lvl="0"/>
            <a:r>
              <a:rPr lang="en-US" b="1" u="sng" dirty="0"/>
              <a:t>Future Work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Create a more sophisticated clustering algorithm for emotional situations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Integrate PICA into mobile app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dirty="0"/>
              <a:t>Dr. Scott, Belinda Lin, Parteek Kumar</a:t>
            </a:r>
            <a:endParaRPr kumimoji="0" lang="en-US" sz="5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b="1" u="sng" dirty="0"/>
              <a:t>Glossary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6CB6-7FC1-53D7-C3A6-C919B4B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0" y="685800"/>
            <a:ext cx="4352774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</Template>
  <TotalTime>247</TotalTime>
  <Words>210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SrDesignPosterTemplate_FINAL</vt:lpstr>
      <vt:lpstr>PICA Survey &amp; Mobile Self Monitoring System Sponsor: WSU Psychology Clinic Mentors: Dr. Walter Scott and Belinda Lin Jiaming Chu, Christian Manangan, Shaylin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Shaylin Zhuo Yan</dc:creator>
  <cp:lastModifiedBy>Smith, Shaylin Zhuo Yan</cp:lastModifiedBy>
  <cp:revision>5</cp:revision>
  <dcterms:created xsi:type="dcterms:W3CDTF">2025-04-10T00:27:15Z</dcterms:created>
  <dcterms:modified xsi:type="dcterms:W3CDTF">2025-04-10T05:01:46Z</dcterms:modified>
</cp:coreProperties>
</file>